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04" r:id="rId2"/>
    <p:sldMasterId id="2147483664" r:id="rId3"/>
    <p:sldMasterId id="2147483676" r:id="rId4"/>
    <p:sldMasterId id="2147483713" r:id="rId5"/>
    <p:sldMasterId id="2147483711" r:id="rId6"/>
    <p:sldMasterId id="2147483688" r:id="rId7"/>
    <p:sldMasterId id="2147483690" r:id="rId8"/>
    <p:sldMasterId id="2147483706" r:id="rId9"/>
  </p:sldMasterIdLst>
  <p:notesMasterIdLst>
    <p:notesMasterId r:id="rId16"/>
  </p:notesMasterIdLst>
  <p:handoutMasterIdLst>
    <p:handoutMasterId r:id="rId17"/>
  </p:handoutMasterIdLst>
  <p:sldIdLst>
    <p:sldId id="264" r:id="rId10"/>
    <p:sldId id="300" r:id="rId11"/>
    <p:sldId id="279" r:id="rId12"/>
    <p:sldId id="299" r:id="rId13"/>
    <p:sldId id="304" r:id="rId14"/>
    <p:sldId id="301" r:id="rId15"/>
  </p:sldIdLst>
  <p:sldSz cx="6858000" cy="9144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06" userDrawn="1">
          <p15:clr>
            <a:srgbClr val="A4A3A4"/>
          </p15:clr>
        </p15:guide>
        <p15:guide id="2" pos="21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Stroleny" initials="M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3C3A3B"/>
    <a:srgbClr val="8F8887"/>
    <a:srgbClr val="ED710E"/>
    <a:srgbClr val="FCE3C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4" autoAdjust="0"/>
    <p:restoredTop sz="98857" autoAdjust="0"/>
  </p:normalViewPr>
  <p:slideViewPr>
    <p:cSldViewPr snapToGrid="0" snapToObjects="1" showGuides="1">
      <p:cViewPr>
        <p:scale>
          <a:sx n="95" d="100"/>
          <a:sy n="95" d="100"/>
        </p:scale>
        <p:origin x="612" y="-2154"/>
      </p:cViewPr>
      <p:guideLst>
        <p:guide orient="horz" pos="1406"/>
        <p:guide pos="210"/>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0813F0-2CAA-3947-A8C1-286A2D65B3E2}" type="datetimeFigureOut">
              <a:rPr lang="de-DE" smtClean="0"/>
              <a:pPr/>
              <a:t>19.10.2021</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4C64BD-002A-7B4E-97E0-7BBDB0590181}" type="slidenum">
              <a:rPr lang="de-DE" smtClean="0"/>
              <a:pPr/>
              <a:t>‹#›</a:t>
            </a:fld>
            <a:endParaRPr lang="de-DE"/>
          </a:p>
        </p:txBody>
      </p:sp>
    </p:spTree>
    <p:extLst>
      <p:ext uri="{BB962C8B-B14F-4D97-AF65-F5344CB8AC3E}">
        <p14:creationId xmlns:p14="http://schemas.microsoft.com/office/powerpoint/2010/main" val="3462986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EB89AC-9DBA-491E-9FBA-CB113CFD3A41}" type="datetimeFigureOut">
              <a:rPr lang="fr-FR" smtClean="0"/>
              <a:pPr/>
              <a:t>19/10/2021</a:t>
            </a:fld>
            <a:endParaRPr lang="fr-FR"/>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BB39D5-4ACA-4139-BEBA-62334B9FD2DF}" type="slidenum">
              <a:rPr lang="fr-FR" smtClean="0"/>
              <a:pPr/>
              <a:t>‹#›</a:t>
            </a:fld>
            <a:endParaRPr lang="fr-FR"/>
          </a:p>
        </p:txBody>
      </p:sp>
    </p:spTree>
    <p:extLst>
      <p:ext uri="{BB962C8B-B14F-4D97-AF65-F5344CB8AC3E}">
        <p14:creationId xmlns:p14="http://schemas.microsoft.com/office/powerpoint/2010/main" val="873594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4" name="Titel 6"/>
          <p:cNvSpPr>
            <a:spLocks noGrp="1"/>
          </p:cNvSpPr>
          <p:nvPr>
            <p:ph type="title" hasCustomPrompt="1"/>
          </p:nvPr>
        </p:nvSpPr>
        <p:spPr>
          <a:xfrm>
            <a:off x="514350" y="2635251"/>
            <a:ext cx="6438900" cy="1524000"/>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lang="de-DE" sz="3200" b="0" i="0" u="none" strike="noStrike" baseline="0" smtClean="0">
                <a:solidFill>
                  <a:schemeClr val="bg1"/>
                </a:solidFill>
                <a:latin typeface="+mn-lt"/>
                <a:cs typeface="DIN-Light"/>
              </a:defRPr>
            </a:lvl1pPr>
          </a:lstStyle>
          <a:p>
            <a:r>
              <a:rPr lang="de-DE" dirty="0" err="1"/>
              <a:t>Toxicity</a:t>
            </a:r>
            <a:r>
              <a:rPr lang="de-DE" dirty="0"/>
              <a:t> </a:t>
            </a:r>
            <a:r>
              <a:rPr lang="de-DE" dirty="0" err="1"/>
              <a:t>Testing</a:t>
            </a:r>
            <a:r>
              <a:rPr lang="de-DE" dirty="0"/>
              <a:t> </a:t>
            </a:r>
            <a:r>
              <a:rPr lang="de-DE" dirty="0" err="1"/>
              <a:t>and</a:t>
            </a:r>
            <a:r>
              <a:rPr lang="de-DE" dirty="0"/>
              <a:t> </a:t>
            </a:r>
            <a:r>
              <a:rPr lang="de-DE" dirty="0" err="1"/>
              <a:t>Risk</a:t>
            </a:r>
            <a:r>
              <a:rPr lang="de-DE" dirty="0"/>
              <a:t> Assessment </a:t>
            </a:r>
            <a:br>
              <a:rPr lang="de-DE" dirty="0"/>
            </a:br>
            <a:r>
              <a:rPr lang="de-DE" dirty="0" err="1"/>
              <a:t>for</a:t>
            </a:r>
            <a:r>
              <a:rPr lang="de-DE" dirty="0"/>
              <a:t> </a:t>
            </a:r>
            <a:r>
              <a:rPr lang="de-DE" dirty="0" err="1"/>
              <a:t>the</a:t>
            </a:r>
            <a:r>
              <a:rPr lang="de-DE" dirty="0"/>
              <a:t> 21st Century</a:t>
            </a:r>
          </a:p>
        </p:txBody>
      </p:sp>
    </p:spTree>
    <p:extLst>
      <p:ext uri="{BB962C8B-B14F-4D97-AF65-F5344CB8AC3E}">
        <p14:creationId xmlns:p14="http://schemas.microsoft.com/office/powerpoint/2010/main" val="30306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42900" y="2235201"/>
            <a:ext cx="3028950" cy="6034617"/>
          </a:xfrm>
          <a:prstGeom prst="rect">
            <a:avLst/>
          </a:prstGeom>
        </p:spPr>
        <p:txBody>
          <a:bodyPr/>
          <a:lstStyle>
            <a:lvl1pPr>
              <a:buClr>
                <a:srgbClr val="FF6600"/>
              </a:buClr>
              <a:defRPr sz="2400" b="0" i="0">
                <a:solidFill>
                  <a:schemeClr val="tx1">
                    <a:lumMod val="65000"/>
                    <a:lumOff val="35000"/>
                  </a:schemeClr>
                </a:solidFill>
                <a:latin typeface="+mn-lt"/>
                <a:cs typeface="DIN-Light"/>
              </a:defRPr>
            </a:lvl1pPr>
            <a:lvl2pPr>
              <a:defRPr sz="2200" b="0" i="0">
                <a:solidFill>
                  <a:schemeClr val="tx1">
                    <a:lumMod val="65000"/>
                    <a:lumOff val="35000"/>
                  </a:schemeClr>
                </a:solidFill>
                <a:latin typeface="+mn-lt"/>
                <a:cs typeface="DIN-Light"/>
              </a:defRPr>
            </a:lvl2pPr>
            <a:lvl3pPr>
              <a:buClr>
                <a:schemeClr val="accent6"/>
              </a:buClr>
              <a:defRPr sz="1800" b="0" i="0">
                <a:solidFill>
                  <a:schemeClr val="tx1">
                    <a:lumMod val="65000"/>
                    <a:lumOff val="35000"/>
                  </a:schemeClr>
                </a:solidFill>
                <a:latin typeface="+mn-lt"/>
                <a:cs typeface="DIN-Light"/>
              </a:defRPr>
            </a:lvl3pPr>
            <a:lvl4pPr>
              <a:defRPr sz="1600" b="0" i="0">
                <a:solidFill>
                  <a:schemeClr val="tx1">
                    <a:lumMod val="65000"/>
                    <a:lumOff val="35000"/>
                  </a:schemeClr>
                </a:solidFill>
                <a:latin typeface="+mn-lt"/>
                <a:cs typeface="DIN-Light"/>
              </a:defRPr>
            </a:lvl4pPr>
            <a:lvl5pPr>
              <a:defRPr sz="1400" b="0" i="0">
                <a:solidFill>
                  <a:schemeClr val="tx1">
                    <a:lumMod val="65000"/>
                    <a:lumOff val="35000"/>
                  </a:schemeClr>
                </a:solidFill>
                <a:latin typeface="+mn-lt"/>
                <a:cs typeface="DIN-Light"/>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Inhaltsplatzhalter 2"/>
          <p:cNvSpPr>
            <a:spLocks noGrp="1"/>
          </p:cNvSpPr>
          <p:nvPr>
            <p:ph sz="half" idx="10"/>
          </p:nvPr>
        </p:nvSpPr>
        <p:spPr>
          <a:xfrm>
            <a:off x="3486150" y="2235201"/>
            <a:ext cx="3028950" cy="6034617"/>
          </a:xfrm>
          <a:prstGeom prst="rect">
            <a:avLst/>
          </a:prstGeom>
        </p:spPr>
        <p:txBody>
          <a:bodyPr/>
          <a:lstStyle>
            <a:lvl1pPr>
              <a:buClr>
                <a:srgbClr val="FF6600"/>
              </a:buClr>
              <a:defRPr sz="2400" b="0" i="0">
                <a:solidFill>
                  <a:schemeClr val="tx1">
                    <a:lumMod val="65000"/>
                    <a:lumOff val="35000"/>
                  </a:schemeClr>
                </a:solidFill>
                <a:latin typeface="+mn-lt"/>
                <a:cs typeface="DIN-Light"/>
              </a:defRPr>
            </a:lvl1pPr>
            <a:lvl2pPr>
              <a:defRPr sz="2200" b="0" i="0">
                <a:solidFill>
                  <a:schemeClr val="tx1">
                    <a:lumMod val="65000"/>
                    <a:lumOff val="35000"/>
                  </a:schemeClr>
                </a:solidFill>
                <a:latin typeface="+mn-lt"/>
                <a:cs typeface="DIN-Light"/>
              </a:defRPr>
            </a:lvl2pPr>
            <a:lvl3pPr>
              <a:buClr>
                <a:schemeClr val="accent6"/>
              </a:buClr>
              <a:defRPr sz="1800" b="0" i="0">
                <a:solidFill>
                  <a:schemeClr val="tx1">
                    <a:lumMod val="65000"/>
                    <a:lumOff val="35000"/>
                  </a:schemeClr>
                </a:solidFill>
                <a:latin typeface="+mn-lt"/>
                <a:cs typeface="DIN-Light"/>
              </a:defRPr>
            </a:lvl3pPr>
            <a:lvl4pPr>
              <a:defRPr sz="1600" b="0" i="0">
                <a:solidFill>
                  <a:schemeClr val="tx1">
                    <a:lumMod val="65000"/>
                    <a:lumOff val="35000"/>
                  </a:schemeClr>
                </a:solidFill>
                <a:latin typeface="+mn-lt"/>
                <a:cs typeface="DIN-Light"/>
              </a:defRPr>
            </a:lvl4pPr>
            <a:lvl5pPr>
              <a:defRPr sz="1400" b="0" i="0">
                <a:solidFill>
                  <a:schemeClr val="tx1">
                    <a:lumMod val="65000"/>
                    <a:lumOff val="35000"/>
                  </a:schemeClr>
                </a:solidFill>
                <a:latin typeface="+mn-lt"/>
                <a:cs typeface="DIN-Light"/>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1"/>
          <p:cNvSpPr>
            <a:spLocks noGrp="1"/>
          </p:cNvSpPr>
          <p:nvPr>
            <p:ph type="title" hasCustomPrompt="1"/>
          </p:nvPr>
        </p:nvSpPr>
        <p:spPr>
          <a:xfrm>
            <a:off x="342900" y="243037"/>
            <a:ext cx="6172200" cy="1524000"/>
          </a:xfrm>
          <a:prstGeom prst="rect">
            <a:avLst/>
          </a:prstGeom>
        </p:spPr>
        <p:txBody>
          <a:bodyPr/>
          <a:lstStyle>
            <a:lvl1pPr marL="0" marR="0" indent="0" algn="l" defTabSz="457200" rtl="0" eaLnBrk="1" fontAlgn="auto" latinLnBrk="0" hangingPunct="1">
              <a:lnSpc>
                <a:spcPct val="100000"/>
              </a:lnSpc>
              <a:spcBef>
                <a:spcPct val="0"/>
              </a:spcBef>
              <a:spcAft>
                <a:spcPts val="0"/>
              </a:spcAft>
              <a:buClrTx/>
              <a:buSzTx/>
              <a:buFontTx/>
              <a:buNone/>
              <a:tabLst/>
              <a:defRPr sz="2400" b="0" i="0">
                <a:solidFill>
                  <a:schemeClr val="bg1"/>
                </a:solidFill>
                <a:latin typeface="+mn-lt"/>
                <a:cs typeface="DIN-Medium"/>
              </a:defRPr>
            </a:lvl1pPr>
          </a:lstStyle>
          <a:p>
            <a:r>
              <a:rPr lang="de-DE" dirty="0"/>
              <a:t>The EU-</a:t>
            </a:r>
            <a:r>
              <a:rPr lang="de-DE" dirty="0" err="1"/>
              <a:t>ToxRisk</a:t>
            </a:r>
            <a:r>
              <a:rPr lang="de-DE" dirty="0"/>
              <a:t> </a:t>
            </a:r>
            <a:r>
              <a:rPr lang="de-DE" dirty="0" err="1"/>
              <a:t>project</a:t>
            </a:r>
            <a:r>
              <a:rPr lang="de-DE" dirty="0"/>
              <a:t> will </a:t>
            </a:r>
            <a:r>
              <a:rPr lang="de-DE" dirty="0" err="1"/>
              <a:t>kick-off</a:t>
            </a:r>
            <a:r>
              <a:rPr lang="de-DE" dirty="0"/>
              <a:t> in </a:t>
            </a:r>
            <a:r>
              <a:rPr lang="de-DE" dirty="0" err="1"/>
              <a:t>January</a:t>
            </a:r>
            <a:r>
              <a:rPr lang="de-DE" dirty="0"/>
              <a:t> 2016, </a:t>
            </a:r>
            <a:br>
              <a:rPr lang="de-DE" dirty="0"/>
            </a:br>
            <a:r>
              <a:rPr lang="de-DE" dirty="0"/>
              <a:t>The </a:t>
            </a:r>
            <a:r>
              <a:rPr lang="de-DE" dirty="0" err="1"/>
              <a:t>Netherlands</a:t>
            </a:r>
            <a:r>
              <a:rPr lang="de-DE" dirty="0"/>
              <a:t>, </a:t>
            </a:r>
            <a:r>
              <a:rPr lang="de-DE" dirty="0" err="1"/>
              <a:t>and</a:t>
            </a:r>
            <a:r>
              <a:rPr lang="de-DE" dirty="0"/>
              <a:t> will </a:t>
            </a:r>
            <a:r>
              <a:rPr lang="de-DE" dirty="0" err="1"/>
              <a:t>run</a:t>
            </a:r>
            <a:r>
              <a:rPr lang="de-DE" dirty="0"/>
              <a:t> </a:t>
            </a:r>
            <a:r>
              <a:rPr lang="de-DE" dirty="0" err="1"/>
              <a:t>for</a:t>
            </a:r>
            <a:r>
              <a:rPr lang="de-DE" dirty="0"/>
              <a:t> a </a:t>
            </a:r>
            <a:r>
              <a:rPr lang="de-DE" dirty="0" err="1"/>
              <a:t>period</a:t>
            </a:r>
            <a:r>
              <a:rPr lang="de-DE" dirty="0"/>
              <a:t> </a:t>
            </a:r>
            <a:r>
              <a:rPr lang="de-DE" dirty="0" err="1"/>
              <a:t>of</a:t>
            </a:r>
            <a:r>
              <a:rPr lang="de-DE" dirty="0"/>
              <a:t> </a:t>
            </a:r>
            <a:r>
              <a:rPr lang="de-DE" dirty="0" err="1"/>
              <a:t>six</a:t>
            </a:r>
            <a:r>
              <a:rPr lang="de-DE" dirty="0"/>
              <a:t> </a:t>
            </a:r>
            <a:r>
              <a:rPr lang="de-DE" dirty="0" err="1"/>
              <a:t>years</a:t>
            </a:r>
            <a:r>
              <a:rPr lang="de-DE" dirty="0"/>
              <a:t>. </a:t>
            </a:r>
          </a:p>
        </p:txBody>
      </p:sp>
    </p:spTree>
    <p:extLst>
      <p:ext uri="{BB962C8B-B14F-4D97-AF65-F5344CB8AC3E}">
        <p14:creationId xmlns:p14="http://schemas.microsoft.com/office/powerpoint/2010/main" val="790817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4" name="Titel 6"/>
          <p:cNvSpPr>
            <a:spLocks noGrp="1"/>
          </p:cNvSpPr>
          <p:nvPr>
            <p:ph type="title" hasCustomPrompt="1"/>
          </p:nvPr>
        </p:nvSpPr>
        <p:spPr>
          <a:xfrm>
            <a:off x="514350" y="2635251"/>
            <a:ext cx="6438900" cy="1524000"/>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lang="de-DE" sz="3200" b="0" i="0" u="none" strike="noStrike" baseline="0" smtClean="0">
                <a:solidFill>
                  <a:schemeClr val="bg1"/>
                </a:solidFill>
                <a:latin typeface="+mn-lt"/>
                <a:cs typeface="DIN-Light"/>
              </a:defRPr>
            </a:lvl1pPr>
          </a:lstStyle>
          <a:p>
            <a:r>
              <a:rPr lang="de-DE" dirty="0" err="1"/>
              <a:t>Toxicity</a:t>
            </a:r>
            <a:r>
              <a:rPr lang="de-DE" dirty="0"/>
              <a:t> </a:t>
            </a:r>
            <a:r>
              <a:rPr lang="de-DE" dirty="0" err="1"/>
              <a:t>Testing</a:t>
            </a:r>
            <a:r>
              <a:rPr lang="de-DE" dirty="0"/>
              <a:t> </a:t>
            </a:r>
            <a:r>
              <a:rPr lang="de-DE" dirty="0" err="1"/>
              <a:t>and</a:t>
            </a:r>
            <a:r>
              <a:rPr lang="de-DE" dirty="0"/>
              <a:t> </a:t>
            </a:r>
            <a:r>
              <a:rPr lang="de-DE" dirty="0" err="1"/>
              <a:t>Risk</a:t>
            </a:r>
            <a:r>
              <a:rPr lang="de-DE" dirty="0"/>
              <a:t> Assessment </a:t>
            </a:r>
            <a:br>
              <a:rPr lang="de-DE" dirty="0"/>
            </a:br>
            <a:r>
              <a:rPr lang="de-DE" dirty="0" err="1"/>
              <a:t>for</a:t>
            </a:r>
            <a:r>
              <a:rPr lang="de-DE" dirty="0"/>
              <a:t> </a:t>
            </a:r>
            <a:r>
              <a:rPr lang="de-DE" dirty="0" err="1"/>
              <a:t>the</a:t>
            </a:r>
            <a:r>
              <a:rPr lang="de-DE" dirty="0"/>
              <a:t> 21st Century</a:t>
            </a:r>
          </a:p>
        </p:txBody>
      </p:sp>
    </p:spTree>
    <p:extLst>
      <p:ext uri="{BB962C8B-B14F-4D97-AF65-F5344CB8AC3E}">
        <p14:creationId xmlns:p14="http://schemas.microsoft.com/office/powerpoint/2010/main" val="242823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ikaler Titel u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657819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kaler Titel und Text">
    <p:spTree>
      <p:nvGrpSpPr>
        <p:cNvPr id="1" name=""/>
        <p:cNvGrpSpPr/>
        <p:nvPr/>
      </p:nvGrpSpPr>
      <p:grpSpPr>
        <a:xfrm>
          <a:off x="0" y="0"/>
          <a:ext cx="0" cy="0"/>
          <a:chOff x="0" y="0"/>
          <a:chExt cx="0" cy="0"/>
        </a:xfrm>
      </p:grpSpPr>
      <p:sp>
        <p:nvSpPr>
          <p:cNvPr id="13" name="Textplatzhalter 12"/>
          <p:cNvSpPr>
            <a:spLocks noGrp="1"/>
          </p:cNvSpPr>
          <p:nvPr>
            <p:ph type="body" sz="quarter" idx="10" hasCustomPrompt="1"/>
          </p:nvPr>
        </p:nvSpPr>
        <p:spPr>
          <a:xfrm>
            <a:off x="342900" y="372533"/>
            <a:ext cx="6186488" cy="1016000"/>
          </a:xfrm>
          <a:prstGeom prst="rect">
            <a:avLst/>
          </a:prstGeom>
        </p:spPr>
        <p:txBody>
          <a:bodyPr vert="horz"/>
          <a:lstStyle>
            <a:lvl1pPr>
              <a:defRPr>
                <a:solidFill>
                  <a:schemeClr val="bg1"/>
                </a:solidFill>
                <a:latin typeface="+mn-lt"/>
              </a:defRPr>
            </a:lvl1pPr>
          </a:lstStyle>
          <a:p>
            <a:pPr lvl="0"/>
            <a:r>
              <a:rPr lang="de-DE" dirty="0"/>
              <a:t>Title</a:t>
            </a:r>
          </a:p>
        </p:txBody>
      </p:sp>
      <p:sp>
        <p:nvSpPr>
          <p:cNvPr id="15" name="Textplatzhalter 14"/>
          <p:cNvSpPr>
            <a:spLocks noGrp="1"/>
          </p:cNvSpPr>
          <p:nvPr>
            <p:ph type="body" sz="quarter" idx="11" hasCustomPrompt="1"/>
          </p:nvPr>
        </p:nvSpPr>
        <p:spPr>
          <a:xfrm>
            <a:off x="342900" y="2252134"/>
            <a:ext cx="6186488" cy="4436533"/>
          </a:xfrm>
          <a:prstGeom prst="rect">
            <a:avLst/>
          </a:prstGeom>
        </p:spPr>
        <p:txBody>
          <a:bodyPr vert="horz"/>
          <a:lstStyle>
            <a:lvl1pPr marL="342900" indent="-342900">
              <a:buClr>
                <a:srgbClr val="FF6600"/>
              </a:buClr>
              <a:buFont typeface="Arial"/>
              <a:buChar cha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de-DE" dirty="0"/>
              <a:t>Text</a:t>
            </a:r>
          </a:p>
          <a:p>
            <a:pPr lvl="0"/>
            <a:r>
              <a:rPr lang="de-DE" dirty="0"/>
              <a:t>Text</a:t>
            </a:r>
          </a:p>
        </p:txBody>
      </p:sp>
      <p:sp>
        <p:nvSpPr>
          <p:cNvPr id="4" name="Datumsplatzhalter 3"/>
          <p:cNvSpPr>
            <a:spLocks noGrp="1"/>
          </p:cNvSpPr>
          <p:nvPr>
            <p:ph type="dt" sz="half" idx="2"/>
          </p:nvPr>
        </p:nvSpPr>
        <p:spPr>
          <a:xfrm>
            <a:off x="342900" y="8413561"/>
            <a:ext cx="2138796" cy="486833"/>
          </a:xfrm>
          <a:prstGeom prst="rect">
            <a:avLst/>
          </a:prstGeom>
        </p:spPr>
        <p:txBody>
          <a:bodyPr vert="horz" lIns="91440" tIns="45720" rIns="91440" bIns="45720" rtlCol="0" anchor="ctr"/>
          <a:lstStyle>
            <a:lvl1pPr algn="l">
              <a:defRPr sz="1000" b="0" i="0">
                <a:solidFill>
                  <a:schemeClr val="tx1">
                    <a:tint val="75000"/>
                  </a:schemeClr>
                </a:solidFill>
                <a:latin typeface="DIN-Regular"/>
                <a:cs typeface="DIN-Regular"/>
              </a:defRPr>
            </a:lvl1pPr>
          </a:lstStyle>
          <a:p>
            <a:r>
              <a:rPr lang="de-DE" dirty="0" err="1"/>
              <a:t>Presentation</a:t>
            </a:r>
            <a:r>
              <a:rPr lang="de-DE" dirty="0"/>
              <a:t> Name, Place, </a:t>
            </a:r>
            <a:fld id="{80349895-75EA-074C-8C4F-CF8A6F28146E}" type="datetimeFigureOut">
              <a:rPr lang="de-DE" smtClean="0"/>
              <a:pPr/>
              <a:t>19.10.2021</a:t>
            </a:fld>
            <a:endParaRPr lang="de-DE" dirty="0"/>
          </a:p>
        </p:txBody>
      </p:sp>
      <p:sp>
        <p:nvSpPr>
          <p:cNvPr id="5" name="Foliennummernplatzhalter 5"/>
          <p:cNvSpPr>
            <a:spLocks noGrp="1"/>
          </p:cNvSpPr>
          <p:nvPr>
            <p:ph type="sldNum" sz="quarter" idx="4"/>
          </p:nvPr>
        </p:nvSpPr>
        <p:spPr>
          <a:xfrm>
            <a:off x="2481695" y="8413561"/>
            <a:ext cx="16002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fld id="{DFEF78BC-DB8A-1548-9B88-A0D2CBB129CD}" type="slidenum">
              <a:rPr lang="de-DE" smtClean="0"/>
              <a:pPr/>
              <a:t>‹#›</a:t>
            </a:fld>
            <a:endParaRPr lang="de-DE" dirty="0"/>
          </a:p>
        </p:txBody>
      </p:sp>
    </p:spTree>
    <p:extLst>
      <p:ext uri="{BB962C8B-B14F-4D97-AF65-F5344CB8AC3E}">
        <p14:creationId xmlns:p14="http://schemas.microsoft.com/office/powerpoint/2010/main" val="1107134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kaler Titel und Tex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42900" y="8413561"/>
            <a:ext cx="2138796" cy="486833"/>
          </a:xfrm>
          <a:prstGeom prst="rect">
            <a:avLst/>
          </a:prstGeom>
        </p:spPr>
        <p:txBody>
          <a:bodyPr vert="horz" lIns="91440" tIns="45720" rIns="91440" bIns="45720" rtlCol="0" anchor="ctr"/>
          <a:lstStyle>
            <a:lvl1pPr algn="l">
              <a:defRPr sz="1000" b="0" i="0">
                <a:solidFill>
                  <a:schemeClr val="tx1">
                    <a:tint val="75000"/>
                  </a:schemeClr>
                </a:solidFill>
                <a:latin typeface="+mn-lt"/>
                <a:cs typeface="DIN-Regular"/>
              </a:defRPr>
            </a:lvl1pPr>
          </a:lstStyle>
          <a:p>
            <a:r>
              <a:rPr lang="de-DE" dirty="0" err="1"/>
              <a:t>Presentation</a:t>
            </a:r>
            <a:r>
              <a:rPr lang="de-DE" dirty="0"/>
              <a:t> Name, Place, </a:t>
            </a:r>
            <a:fld id="{80349895-75EA-074C-8C4F-CF8A6F28146E}" type="datetimeFigureOut">
              <a:rPr lang="de-DE" smtClean="0"/>
              <a:pPr/>
              <a:t>19.10.2021</a:t>
            </a:fld>
            <a:endParaRPr lang="de-DE" dirty="0"/>
          </a:p>
        </p:txBody>
      </p:sp>
      <p:sp>
        <p:nvSpPr>
          <p:cNvPr id="8" name="Foliennummernplatzhalter 5"/>
          <p:cNvSpPr>
            <a:spLocks noGrp="1"/>
          </p:cNvSpPr>
          <p:nvPr>
            <p:ph type="sldNum" sz="quarter" idx="4"/>
          </p:nvPr>
        </p:nvSpPr>
        <p:spPr>
          <a:xfrm>
            <a:off x="2481695" y="8413561"/>
            <a:ext cx="1600200" cy="486833"/>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fld id="{DFEF78BC-DB8A-1548-9B88-A0D2CBB129CD}" type="slidenum">
              <a:rPr lang="de-DE" smtClean="0"/>
              <a:pPr/>
              <a:t>‹#›</a:t>
            </a:fld>
            <a:endParaRPr lang="de-DE" dirty="0"/>
          </a:p>
        </p:txBody>
      </p:sp>
      <p:sp>
        <p:nvSpPr>
          <p:cNvPr id="18" name="Inhaltsplatzhalter 17"/>
          <p:cNvSpPr>
            <a:spLocks noGrp="1"/>
          </p:cNvSpPr>
          <p:nvPr>
            <p:ph sz="quarter" idx="10" hasCustomPrompt="1"/>
          </p:nvPr>
        </p:nvSpPr>
        <p:spPr>
          <a:xfrm>
            <a:off x="333375" y="2235200"/>
            <a:ext cx="6181725" cy="4419600"/>
          </a:xfrm>
          <a:prstGeom prst="rect">
            <a:avLst/>
          </a:prstGeom>
        </p:spPr>
        <p:txBody>
          <a:bodyPr vert="horz"/>
          <a:lstStyle>
            <a:lvl1pPr marL="342900" indent="-342900">
              <a:buClr>
                <a:srgbClr val="FF6600"/>
              </a:buClr>
              <a:buFont typeface="Arial"/>
              <a:buChar char="•"/>
              <a:defRPr sz="2400">
                <a:solidFill>
                  <a:schemeClr val="tx1">
                    <a:lumMod val="65000"/>
                    <a:lumOff val="35000"/>
                  </a:schemeClr>
                </a:solidFill>
                <a:latin typeface="+mn-lt"/>
              </a:defRPr>
            </a:lvl1pPr>
            <a:lvl2pPr>
              <a:defRPr sz="2400">
                <a:solidFill>
                  <a:schemeClr val="tx1">
                    <a:lumMod val="65000"/>
                    <a:lumOff val="35000"/>
                  </a:schemeClr>
                </a:solidFill>
                <a:latin typeface="+mn-lt"/>
              </a:defRPr>
            </a:lvl2pPr>
            <a:lvl3pPr>
              <a:defRPr sz="2400">
                <a:solidFill>
                  <a:schemeClr val="tx1">
                    <a:lumMod val="65000"/>
                    <a:lumOff val="35000"/>
                  </a:schemeClr>
                </a:solidFill>
                <a:latin typeface="+mn-lt"/>
              </a:defRPr>
            </a:lvl3pPr>
            <a:lvl4pPr>
              <a:defRPr sz="2400">
                <a:solidFill>
                  <a:schemeClr val="tx1">
                    <a:lumMod val="65000"/>
                    <a:lumOff val="35000"/>
                  </a:schemeClr>
                </a:solidFill>
                <a:latin typeface="+mn-lt"/>
              </a:defRPr>
            </a:lvl4pPr>
            <a:lvl5pPr>
              <a:defRPr sz="2400">
                <a:solidFill>
                  <a:schemeClr val="tx1">
                    <a:lumMod val="65000"/>
                    <a:lumOff val="35000"/>
                  </a:schemeClr>
                </a:solidFill>
                <a:latin typeface="+mn-lt"/>
              </a:defRPr>
            </a:lvl5pPr>
          </a:lstStyle>
          <a:p>
            <a:pPr lvl="0"/>
            <a:r>
              <a:rPr lang="de-DE" dirty="0"/>
              <a:t>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Titel 18"/>
          <p:cNvSpPr>
            <a:spLocks noGrp="1"/>
          </p:cNvSpPr>
          <p:nvPr>
            <p:ph type="title" hasCustomPrompt="1"/>
          </p:nvPr>
        </p:nvSpPr>
        <p:spPr>
          <a:xfrm>
            <a:off x="342900" y="366184"/>
            <a:ext cx="6172200" cy="971549"/>
          </a:xfrm>
          <a:prstGeom prst="rect">
            <a:avLst/>
          </a:prstGeom>
        </p:spPr>
        <p:txBody>
          <a:bodyPr vert="horz"/>
          <a:lstStyle>
            <a:lvl1pPr>
              <a:defRPr b="0">
                <a:solidFill>
                  <a:schemeClr val="bg1"/>
                </a:solidFill>
                <a:latin typeface="+mn-lt"/>
              </a:defRPr>
            </a:lvl1pPr>
          </a:lstStyle>
          <a:p>
            <a:r>
              <a:rPr lang="de-DE" dirty="0"/>
              <a:t>Title</a:t>
            </a:r>
          </a:p>
        </p:txBody>
      </p:sp>
    </p:spTree>
    <p:extLst>
      <p:ext uri="{BB962C8B-B14F-4D97-AF65-F5344CB8AC3E}">
        <p14:creationId xmlns:p14="http://schemas.microsoft.com/office/powerpoint/2010/main" val="3304940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kaler Titel und Tex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42900" y="8413561"/>
            <a:ext cx="2138796" cy="486833"/>
          </a:xfrm>
          <a:prstGeom prst="rect">
            <a:avLst/>
          </a:prstGeom>
        </p:spPr>
        <p:txBody>
          <a:bodyPr vert="horz" lIns="91440" tIns="45720" rIns="91440" bIns="45720" rtlCol="0" anchor="ctr"/>
          <a:lstStyle>
            <a:lvl1pPr algn="l">
              <a:defRPr sz="1000" b="0" i="0">
                <a:solidFill>
                  <a:schemeClr val="tx1">
                    <a:tint val="75000"/>
                  </a:schemeClr>
                </a:solidFill>
                <a:latin typeface="+mn-lt"/>
                <a:cs typeface="DIN-Regular"/>
              </a:defRPr>
            </a:lvl1pPr>
          </a:lstStyle>
          <a:p>
            <a:r>
              <a:rPr lang="de-DE" dirty="0" err="1"/>
              <a:t>Presentation</a:t>
            </a:r>
            <a:r>
              <a:rPr lang="de-DE" dirty="0"/>
              <a:t> Name, Place, </a:t>
            </a:r>
            <a:fld id="{80349895-75EA-074C-8C4F-CF8A6F28146E}" type="datetimeFigureOut">
              <a:rPr lang="de-DE" smtClean="0"/>
              <a:pPr/>
              <a:t>19.10.2021</a:t>
            </a:fld>
            <a:endParaRPr lang="de-DE" dirty="0"/>
          </a:p>
        </p:txBody>
      </p:sp>
      <p:sp>
        <p:nvSpPr>
          <p:cNvPr id="8" name="Foliennummernplatzhalter 5"/>
          <p:cNvSpPr>
            <a:spLocks noGrp="1"/>
          </p:cNvSpPr>
          <p:nvPr>
            <p:ph type="sldNum" sz="quarter" idx="4"/>
          </p:nvPr>
        </p:nvSpPr>
        <p:spPr>
          <a:xfrm>
            <a:off x="2481695" y="8413561"/>
            <a:ext cx="1600200" cy="486833"/>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fld id="{DFEF78BC-DB8A-1548-9B88-A0D2CBB129CD}" type="slidenum">
              <a:rPr lang="de-DE" smtClean="0"/>
              <a:pPr/>
              <a:t>‹#›</a:t>
            </a:fld>
            <a:endParaRPr lang="de-DE" dirty="0"/>
          </a:p>
        </p:txBody>
      </p:sp>
      <p:sp>
        <p:nvSpPr>
          <p:cNvPr id="2" name="Titel 1"/>
          <p:cNvSpPr>
            <a:spLocks noGrp="1"/>
          </p:cNvSpPr>
          <p:nvPr>
            <p:ph type="title" hasCustomPrompt="1"/>
          </p:nvPr>
        </p:nvSpPr>
        <p:spPr>
          <a:xfrm>
            <a:off x="342900" y="366184"/>
            <a:ext cx="6172200" cy="1107016"/>
          </a:xfrm>
          <a:prstGeom prst="rect">
            <a:avLst/>
          </a:prstGeom>
        </p:spPr>
        <p:txBody>
          <a:bodyPr vert="horz"/>
          <a:lstStyle>
            <a:lvl1pPr>
              <a:defRPr b="0">
                <a:solidFill>
                  <a:schemeClr val="accent6"/>
                </a:solidFill>
                <a:latin typeface="+mj-lt"/>
              </a:defRPr>
            </a:lvl1pPr>
          </a:lstStyle>
          <a:p>
            <a:r>
              <a:rPr lang="de-DE" dirty="0"/>
              <a:t>Title</a:t>
            </a:r>
          </a:p>
        </p:txBody>
      </p:sp>
      <p:sp>
        <p:nvSpPr>
          <p:cNvPr id="4" name="Textplatzhalter 3"/>
          <p:cNvSpPr>
            <a:spLocks noGrp="1"/>
          </p:cNvSpPr>
          <p:nvPr>
            <p:ph type="body" sz="quarter" idx="10" hasCustomPrompt="1"/>
          </p:nvPr>
        </p:nvSpPr>
        <p:spPr>
          <a:xfrm>
            <a:off x="342900" y="2252133"/>
            <a:ext cx="6172200" cy="6096000"/>
          </a:xfrm>
          <a:prstGeom prst="rect">
            <a:avLst/>
          </a:prstGeom>
        </p:spPr>
        <p:txBody>
          <a:bodyPr vert="horz"/>
          <a:lstStyle>
            <a:lvl1pPr marL="342900" indent="-342900">
              <a:buClr>
                <a:srgbClr val="FF6600"/>
              </a:buClr>
              <a:buFont typeface="Arial"/>
              <a:buChar char="•"/>
              <a:defRPr>
                <a:solidFill>
                  <a:schemeClr val="tx1">
                    <a:lumMod val="65000"/>
                    <a:lumOff val="35000"/>
                  </a:schemeClr>
                </a:solidFill>
                <a:latin typeface="+mj-lt"/>
              </a:defRPr>
            </a:lvl1pPr>
            <a:lvl2pPr>
              <a:defRPr>
                <a:solidFill>
                  <a:schemeClr val="tx1">
                    <a:lumMod val="65000"/>
                    <a:lumOff val="35000"/>
                  </a:schemeClr>
                </a:solidFill>
                <a:latin typeface="+mj-lt"/>
              </a:defRPr>
            </a:lvl2pPr>
            <a:lvl3pPr>
              <a:defRPr>
                <a:solidFill>
                  <a:schemeClr val="tx1">
                    <a:lumMod val="65000"/>
                    <a:lumOff val="35000"/>
                  </a:schemeClr>
                </a:solidFill>
                <a:latin typeface="+mj-lt"/>
              </a:defRPr>
            </a:lvl3pPr>
            <a:lvl4pPr>
              <a:defRPr>
                <a:solidFill>
                  <a:schemeClr val="tx1">
                    <a:lumMod val="65000"/>
                    <a:lumOff val="35000"/>
                  </a:schemeClr>
                </a:solidFill>
                <a:latin typeface="+mj-lt"/>
              </a:defRPr>
            </a:lvl4pPr>
            <a:lvl5pPr>
              <a:defRPr>
                <a:solidFill>
                  <a:schemeClr val="tx1">
                    <a:lumMod val="65000"/>
                    <a:lumOff val="35000"/>
                  </a:schemeClr>
                </a:solidFill>
                <a:latin typeface="+mj-lt"/>
              </a:defRPr>
            </a:lvl5pPr>
          </a:lstStyle>
          <a:p>
            <a:pPr lvl="0"/>
            <a:r>
              <a:rPr lang="de-DE" dirty="0"/>
              <a:t>Text</a:t>
            </a:r>
          </a:p>
        </p:txBody>
      </p:sp>
    </p:spTree>
    <p:extLst>
      <p:ext uri="{BB962C8B-B14F-4D97-AF65-F5344CB8AC3E}">
        <p14:creationId xmlns:p14="http://schemas.microsoft.com/office/powerpoint/2010/main" val="2712942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itelplatzhalter 1"/>
          <p:cNvSpPr>
            <a:spLocks noGrp="1"/>
          </p:cNvSpPr>
          <p:nvPr>
            <p:ph type="title"/>
          </p:nvPr>
        </p:nvSpPr>
        <p:spPr>
          <a:xfrm>
            <a:off x="342900" y="3913720"/>
            <a:ext cx="6172200" cy="1524000"/>
          </a:xfrm>
          <a:prstGeom prst="rect">
            <a:avLst/>
          </a:prstGeom>
        </p:spPr>
        <p:txBody>
          <a:bodyPr vert="horz" lIns="91440" tIns="45720" rIns="91440" bIns="45720" rtlCol="0" anchor="ctr">
            <a:normAutofit/>
          </a:bodyPr>
          <a:lstStyle/>
          <a:p>
            <a:r>
              <a:rPr lang="de-DE" dirty="0" err="1"/>
              <a:t>Thank</a:t>
            </a:r>
            <a:r>
              <a:rPr lang="de-DE" dirty="0"/>
              <a:t> </a:t>
            </a:r>
            <a:r>
              <a:rPr lang="de-DE" dirty="0" err="1"/>
              <a:t>you</a:t>
            </a:r>
            <a:r>
              <a:rPr lang="de-DE" dirty="0"/>
              <a:t> </a:t>
            </a:r>
            <a:r>
              <a:rPr lang="de-DE" dirty="0" err="1"/>
              <a:t>for</a:t>
            </a:r>
            <a:r>
              <a:rPr lang="de-DE" dirty="0"/>
              <a:t> </a:t>
            </a:r>
            <a:r>
              <a:rPr lang="de-DE" dirty="0" err="1"/>
              <a:t>your</a:t>
            </a:r>
            <a:r>
              <a:rPr lang="de-DE" dirty="0"/>
              <a:t> </a:t>
            </a:r>
            <a:r>
              <a:rPr lang="de-DE" dirty="0" err="1"/>
              <a:t>attention</a:t>
            </a:r>
            <a:r>
              <a:rPr lang="de-DE" dirty="0"/>
              <a:t>!</a:t>
            </a:r>
          </a:p>
        </p:txBody>
      </p:sp>
    </p:spTree>
    <p:extLst>
      <p:ext uri="{BB962C8B-B14F-4D97-AF65-F5344CB8AC3E}">
        <p14:creationId xmlns:p14="http://schemas.microsoft.com/office/powerpoint/2010/main" val="3465036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itelplatzhalter 1"/>
          <p:cNvSpPr>
            <a:spLocks noGrp="1"/>
          </p:cNvSpPr>
          <p:nvPr>
            <p:ph type="title"/>
          </p:nvPr>
        </p:nvSpPr>
        <p:spPr>
          <a:xfrm>
            <a:off x="342900" y="3916027"/>
            <a:ext cx="6172200" cy="1524000"/>
          </a:xfrm>
          <a:prstGeom prst="rect">
            <a:avLst/>
          </a:prstGeom>
        </p:spPr>
        <p:txBody>
          <a:bodyPr vert="horz" lIns="91440" tIns="45720" rIns="91440" bIns="45720" rtlCol="0" anchor="ctr">
            <a:normAutofit/>
          </a:bodyPr>
          <a:lstStyle>
            <a:lvl1pPr>
              <a:defRPr>
                <a:latin typeface="+mn-lt"/>
              </a:defRPr>
            </a:lvl1pPr>
          </a:lstStyle>
          <a:p>
            <a:r>
              <a:rPr lang="de-DE" dirty="0" err="1"/>
              <a:t>Thank</a:t>
            </a:r>
            <a:r>
              <a:rPr lang="de-DE" dirty="0"/>
              <a:t> </a:t>
            </a:r>
            <a:r>
              <a:rPr lang="de-DE" dirty="0" err="1"/>
              <a:t>you</a:t>
            </a:r>
            <a:r>
              <a:rPr lang="de-DE" dirty="0"/>
              <a:t> </a:t>
            </a:r>
            <a:r>
              <a:rPr lang="de-DE" dirty="0" err="1"/>
              <a:t>for</a:t>
            </a:r>
            <a:r>
              <a:rPr lang="de-DE" dirty="0"/>
              <a:t> </a:t>
            </a:r>
            <a:r>
              <a:rPr lang="de-DE" dirty="0" err="1"/>
              <a:t>your</a:t>
            </a:r>
            <a:r>
              <a:rPr lang="de-DE" dirty="0"/>
              <a:t> </a:t>
            </a:r>
            <a:r>
              <a:rPr lang="de-DE" dirty="0" err="1"/>
              <a:t>attention</a:t>
            </a:r>
            <a:r>
              <a:rPr lang="de-DE" dirty="0"/>
              <a:t>!</a:t>
            </a:r>
          </a:p>
        </p:txBody>
      </p:sp>
    </p:spTree>
    <p:extLst>
      <p:ext uri="{BB962C8B-B14F-4D97-AF65-F5344CB8AC3E}">
        <p14:creationId xmlns:p14="http://schemas.microsoft.com/office/powerpoint/2010/main" val="4244452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42900" y="2235201"/>
            <a:ext cx="6172200" cy="6034617"/>
          </a:xfrm>
          <a:prstGeom prst="rect">
            <a:avLst/>
          </a:prstGeom>
        </p:spPr>
        <p:txBody>
          <a:bodyPr/>
          <a:lstStyle>
            <a:lvl1pPr>
              <a:buClr>
                <a:schemeClr val="accent6"/>
              </a:buClr>
              <a:defRPr>
                <a:latin typeface="+mn-lt"/>
              </a:defRPr>
            </a:lvl1pPr>
            <a:lvl2pPr>
              <a:defRPr sz="2200">
                <a:latin typeface="+mn-lt"/>
              </a:defRPr>
            </a:lvl2pPr>
            <a:lvl3pPr marL="1143000" indent="-228600">
              <a:buClr>
                <a:schemeClr val="accent6"/>
              </a:buClr>
              <a:buFont typeface="Arial"/>
              <a:buChar char="•"/>
              <a:defRPr sz="2000">
                <a:latin typeface="+mn-lt"/>
              </a:defRPr>
            </a:lvl3pPr>
            <a:lvl4pPr>
              <a:defRPr sz="1800">
                <a:latin typeface="+mn-lt"/>
              </a:defRPr>
            </a:lvl4pPr>
            <a:lvl5pPr>
              <a:defRPr sz="16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 1"/>
          <p:cNvSpPr>
            <a:spLocks noGrp="1"/>
          </p:cNvSpPr>
          <p:nvPr>
            <p:ph type="title" hasCustomPrompt="1"/>
          </p:nvPr>
        </p:nvSpPr>
        <p:spPr>
          <a:xfrm>
            <a:off x="342900" y="243037"/>
            <a:ext cx="6172200" cy="1524000"/>
          </a:xfrm>
          <a:prstGeom prst="rect">
            <a:avLst/>
          </a:prstGeom>
        </p:spPr>
        <p:txBody>
          <a:bodyPr/>
          <a:lstStyle>
            <a:lvl1pPr marL="0" marR="0" indent="0" algn="l" defTabSz="457200" rtl="0" eaLnBrk="1" fontAlgn="auto" latinLnBrk="0" hangingPunct="1">
              <a:lnSpc>
                <a:spcPct val="100000"/>
              </a:lnSpc>
              <a:spcBef>
                <a:spcPct val="0"/>
              </a:spcBef>
              <a:spcAft>
                <a:spcPts val="0"/>
              </a:spcAft>
              <a:buClrTx/>
              <a:buSzTx/>
              <a:buFontTx/>
              <a:buNone/>
              <a:tabLst/>
              <a:defRPr sz="2400" b="0" i="0">
                <a:solidFill>
                  <a:schemeClr val="bg1"/>
                </a:solidFill>
                <a:latin typeface="DIN-Medium"/>
                <a:cs typeface="DIN-Medium"/>
              </a:defRPr>
            </a:lvl1pPr>
          </a:lstStyle>
          <a:p>
            <a:r>
              <a:rPr lang="de-DE" dirty="0"/>
              <a:t>The EU-</a:t>
            </a:r>
            <a:r>
              <a:rPr lang="de-DE" dirty="0" err="1"/>
              <a:t>ToxRisk</a:t>
            </a:r>
            <a:r>
              <a:rPr lang="de-DE" dirty="0"/>
              <a:t> </a:t>
            </a:r>
            <a:r>
              <a:rPr lang="de-DE" dirty="0" err="1"/>
              <a:t>project</a:t>
            </a:r>
            <a:r>
              <a:rPr lang="de-DE" dirty="0"/>
              <a:t> will </a:t>
            </a:r>
            <a:r>
              <a:rPr lang="de-DE" dirty="0" err="1"/>
              <a:t>kick-off</a:t>
            </a:r>
            <a:r>
              <a:rPr lang="de-DE" dirty="0"/>
              <a:t> in </a:t>
            </a:r>
            <a:r>
              <a:rPr lang="de-DE" dirty="0" err="1"/>
              <a:t>January</a:t>
            </a:r>
            <a:r>
              <a:rPr lang="de-DE" dirty="0"/>
              <a:t> 2016, </a:t>
            </a:r>
            <a:br>
              <a:rPr lang="de-DE" dirty="0"/>
            </a:br>
            <a:r>
              <a:rPr lang="de-DE" dirty="0"/>
              <a:t>The </a:t>
            </a:r>
            <a:r>
              <a:rPr lang="de-DE" dirty="0" err="1"/>
              <a:t>Netherlands</a:t>
            </a:r>
            <a:r>
              <a:rPr lang="de-DE" dirty="0"/>
              <a:t>, </a:t>
            </a:r>
            <a:r>
              <a:rPr lang="de-DE" dirty="0" err="1"/>
              <a:t>and</a:t>
            </a:r>
            <a:r>
              <a:rPr lang="de-DE" dirty="0"/>
              <a:t> will </a:t>
            </a:r>
            <a:r>
              <a:rPr lang="de-DE" dirty="0" err="1"/>
              <a:t>run</a:t>
            </a:r>
            <a:r>
              <a:rPr lang="de-DE" dirty="0"/>
              <a:t> </a:t>
            </a:r>
            <a:r>
              <a:rPr lang="de-DE" dirty="0" err="1"/>
              <a:t>for</a:t>
            </a:r>
            <a:r>
              <a:rPr lang="de-DE" dirty="0"/>
              <a:t> a </a:t>
            </a:r>
            <a:r>
              <a:rPr lang="de-DE" dirty="0" err="1"/>
              <a:t>period</a:t>
            </a:r>
            <a:r>
              <a:rPr lang="de-DE" dirty="0"/>
              <a:t> </a:t>
            </a:r>
            <a:r>
              <a:rPr lang="de-DE" dirty="0" err="1"/>
              <a:t>of</a:t>
            </a:r>
            <a:r>
              <a:rPr lang="de-DE" dirty="0"/>
              <a:t> </a:t>
            </a:r>
            <a:r>
              <a:rPr lang="de-DE" dirty="0" err="1"/>
              <a:t>six</a:t>
            </a:r>
            <a:r>
              <a:rPr lang="de-DE" dirty="0"/>
              <a:t> </a:t>
            </a:r>
            <a:r>
              <a:rPr lang="de-DE" dirty="0" err="1"/>
              <a:t>years</a:t>
            </a:r>
            <a:r>
              <a:rPr lang="de-DE" dirty="0"/>
              <a:t>. </a:t>
            </a:r>
          </a:p>
        </p:txBody>
      </p:sp>
    </p:spTree>
    <p:extLst>
      <p:ext uri="{BB962C8B-B14F-4D97-AF65-F5344CB8AC3E}">
        <p14:creationId xmlns:p14="http://schemas.microsoft.com/office/powerpoint/2010/main" val="26644854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4.emf"/><Relationship Id="rId4"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6.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6.e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4.emf"/><Relationship Id="rId4" Type="http://schemas.openxmlformats.org/officeDocument/2006/relationships/image" Target="../media/image6.emf"/></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theme" Target="../theme/theme8.xml"/><Relationship Id="rId1" Type="http://schemas.openxmlformats.org/officeDocument/2006/relationships/slideLayout" Target="../slideLayouts/slideLayout8.xml"/><Relationship Id="rId6" Type="http://schemas.openxmlformats.org/officeDocument/2006/relationships/image" Target="../media/image4.emf"/><Relationship Id="rId5" Type="http://schemas.openxmlformats.org/officeDocument/2006/relationships/image" Target="../media/image11.jpeg"/><Relationship Id="rId4" Type="http://schemas.openxmlformats.org/officeDocument/2006/relationships/image" Target="../media/image6.emf"/></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9.emf"/><Relationship Id="rId5" Type="http://schemas.openxmlformats.org/officeDocument/2006/relationships/image" Target="../media/image6.emf"/><Relationship Id="rId4" Type="http://schemas.openxmlformats.org/officeDocument/2006/relationships/image" Target="../media/image8.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 7"/>
          <p:cNvPicPr>
            <a:picLocks noChangeAspect="1"/>
          </p:cNvPicPr>
          <p:nvPr userDrawn="1"/>
        </p:nvPicPr>
        <p:blipFill rotWithShape="1">
          <a:blip r:embed="rId3"/>
          <a:srcRect r="24576"/>
          <a:stretch/>
        </p:blipFill>
        <p:spPr>
          <a:xfrm>
            <a:off x="-1" y="1794933"/>
            <a:ext cx="6858001" cy="7349067"/>
          </a:xfrm>
          <a:prstGeom prst="rect">
            <a:avLst/>
          </a:prstGeom>
        </p:spPr>
      </p:pic>
      <p:pic>
        <p:nvPicPr>
          <p:cNvPr id="11" name="Bild 10"/>
          <p:cNvPicPr>
            <a:picLocks noChangeAspect="1"/>
          </p:cNvPicPr>
          <p:nvPr userDrawn="1"/>
        </p:nvPicPr>
        <p:blipFill>
          <a:blip r:embed="rId4"/>
          <a:stretch>
            <a:fillRect/>
          </a:stretch>
        </p:blipFill>
        <p:spPr>
          <a:xfrm>
            <a:off x="3905895" y="5102578"/>
            <a:ext cx="2238375" cy="3166533"/>
          </a:xfrm>
          <a:prstGeom prst="rect">
            <a:avLst/>
          </a:prstGeom>
        </p:spPr>
      </p:pic>
      <p:pic>
        <p:nvPicPr>
          <p:cNvPr id="7" name="Bild 6"/>
          <p:cNvPicPr>
            <a:picLocks noChangeAspect="1"/>
          </p:cNvPicPr>
          <p:nvPr userDrawn="1"/>
        </p:nvPicPr>
        <p:blipFill>
          <a:blip r:embed="rId5"/>
          <a:stretch>
            <a:fillRect/>
          </a:stretch>
        </p:blipFill>
        <p:spPr>
          <a:xfrm>
            <a:off x="-12991" y="0"/>
            <a:ext cx="133350" cy="9144000"/>
          </a:xfrm>
          <a:prstGeom prst="rect">
            <a:avLst/>
          </a:prstGeom>
          <a:solidFill>
            <a:srgbClr val="FF6600"/>
          </a:solidFill>
        </p:spPr>
      </p:pic>
      <p:pic>
        <p:nvPicPr>
          <p:cNvPr id="9" name="Bild 8"/>
          <p:cNvPicPr>
            <a:picLocks noChangeAspect="1"/>
          </p:cNvPicPr>
          <p:nvPr userDrawn="1"/>
        </p:nvPicPr>
        <p:blipFill>
          <a:blip r:embed="rId6"/>
          <a:stretch>
            <a:fillRect/>
          </a:stretch>
        </p:blipFill>
        <p:spPr>
          <a:xfrm>
            <a:off x="3831646" y="332507"/>
            <a:ext cx="2734628" cy="1051560"/>
          </a:xfrm>
          <a:prstGeom prst="rect">
            <a:avLst/>
          </a:prstGeom>
        </p:spPr>
      </p:pic>
    </p:spTree>
    <p:extLst>
      <p:ext uri="{BB962C8B-B14F-4D97-AF65-F5344CB8AC3E}">
        <p14:creationId xmlns:p14="http://schemas.microsoft.com/office/powerpoint/2010/main" val="373551045"/>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lang="de-DE" sz="3200" b="1" i="0" u="none" strike="sngStrike" kern="1200" baseline="0" smtClean="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 7"/>
          <p:cNvPicPr>
            <a:picLocks noChangeAspect="1"/>
          </p:cNvPicPr>
          <p:nvPr userDrawn="1"/>
        </p:nvPicPr>
        <p:blipFill rotWithShape="1">
          <a:blip r:embed="rId3"/>
          <a:srcRect r="24576"/>
          <a:stretch/>
        </p:blipFill>
        <p:spPr>
          <a:xfrm>
            <a:off x="-1" y="1794933"/>
            <a:ext cx="6858001" cy="7349067"/>
          </a:xfrm>
          <a:prstGeom prst="rect">
            <a:avLst/>
          </a:prstGeom>
        </p:spPr>
      </p:pic>
      <p:pic>
        <p:nvPicPr>
          <p:cNvPr id="2" name="Bild 1"/>
          <p:cNvPicPr>
            <a:picLocks noChangeAspect="1"/>
          </p:cNvPicPr>
          <p:nvPr userDrawn="1"/>
        </p:nvPicPr>
        <p:blipFill>
          <a:blip r:embed="rId4"/>
          <a:stretch>
            <a:fillRect/>
          </a:stretch>
        </p:blipFill>
        <p:spPr>
          <a:xfrm>
            <a:off x="3906441" y="5102578"/>
            <a:ext cx="2238375" cy="3166533"/>
          </a:xfrm>
          <a:prstGeom prst="rect">
            <a:avLst/>
          </a:prstGeom>
        </p:spPr>
      </p:pic>
      <p:pic>
        <p:nvPicPr>
          <p:cNvPr id="7" name="Bild 6"/>
          <p:cNvPicPr>
            <a:picLocks noChangeAspect="1"/>
          </p:cNvPicPr>
          <p:nvPr userDrawn="1"/>
        </p:nvPicPr>
        <p:blipFill>
          <a:blip r:embed="rId5"/>
          <a:stretch>
            <a:fillRect/>
          </a:stretch>
        </p:blipFill>
        <p:spPr>
          <a:xfrm>
            <a:off x="0" y="0"/>
            <a:ext cx="133350" cy="9144000"/>
          </a:xfrm>
          <a:prstGeom prst="rect">
            <a:avLst/>
          </a:prstGeom>
        </p:spPr>
      </p:pic>
      <p:pic>
        <p:nvPicPr>
          <p:cNvPr id="10" name="Bild 9"/>
          <p:cNvPicPr>
            <a:picLocks noChangeAspect="1"/>
          </p:cNvPicPr>
          <p:nvPr userDrawn="1"/>
        </p:nvPicPr>
        <p:blipFill>
          <a:blip r:embed="rId6"/>
          <a:stretch>
            <a:fillRect/>
          </a:stretch>
        </p:blipFill>
        <p:spPr>
          <a:xfrm>
            <a:off x="3831646" y="332507"/>
            <a:ext cx="2734628" cy="1051560"/>
          </a:xfrm>
          <a:prstGeom prst="rect">
            <a:avLst/>
          </a:prstGeom>
        </p:spPr>
      </p:pic>
    </p:spTree>
    <p:extLst>
      <p:ext uri="{BB962C8B-B14F-4D97-AF65-F5344CB8AC3E}">
        <p14:creationId xmlns:p14="http://schemas.microsoft.com/office/powerpoint/2010/main" val="547325169"/>
      </p:ext>
    </p:extLst>
  </p:cSld>
  <p:clrMap bg1="lt1" tx1="dk1" bg2="lt2" tx2="dk2" accent1="accent1" accent2="accent2" accent3="accent3" accent4="accent4" accent5="accent5" accent6="accent6" hlink="hlink" folHlink="folHlink"/>
  <p:sldLayoutIdLst>
    <p:sldLayoutId id="214748370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lang="de-DE" sz="3200" b="1" i="0" u="none" strike="sngStrike" kern="1200" baseline="0" smtClean="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 6"/>
          <p:cNvPicPr>
            <a:picLocks noChangeAspect="1"/>
          </p:cNvPicPr>
          <p:nvPr userDrawn="1"/>
        </p:nvPicPr>
        <p:blipFill>
          <a:blip r:embed="rId3"/>
          <a:stretch>
            <a:fillRect/>
          </a:stretch>
        </p:blipFill>
        <p:spPr>
          <a:xfrm>
            <a:off x="0" y="0"/>
            <a:ext cx="133350" cy="9144000"/>
          </a:xfrm>
          <a:prstGeom prst="rect">
            <a:avLst/>
          </a:prstGeom>
        </p:spPr>
      </p:pic>
      <p:pic>
        <p:nvPicPr>
          <p:cNvPr id="18" name="Bild 17"/>
          <p:cNvPicPr>
            <a:picLocks noChangeAspect="1"/>
          </p:cNvPicPr>
          <p:nvPr userDrawn="1"/>
        </p:nvPicPr>
        <p:blipFill>
          <a:blip r:embed="rId4"/>
          <a:stretch>
            <a:fillRect/>
          </a:stretch>
        </p:blipFill>
        <p:spPr>
          <a:xfrm>
            <a:off x="400051" y="8280400"/>
            <a:ext cx="1104900" cy="863600"/>
          </a:xfrm>
          <a:prstGeom prst="rect">
            <a:avLst/>
          </a:prstGeom>
        </p:spPr>
      </p:pic>
      <p:sp>
        <p:nvSpPr>
          <p:cNvPr id="19" name="Datumsplatzhalter 3"/>
          <p:cNvSpPr txBox="1">
            <a:spLocks/>
          </p:cNvSpPr>
          <p:nvPr userDrawn="1"/>
        </p:nvSpPr>
        <p:spPr>
          <a:xfrm>
            <a:off x="1271159" y="8249614"/>
            <a:ext cx="4513118" cy="486833"/>
          </a:xfrm>
          <a:prstGeom prst="rect">
            <a:avLst/>
          </a:prstGeom>
        </p:spPr>
        <p:txBody>
          <a:bodyPr vert="horz" lIns="91440" tIns="45720" rIns="91440" bIns="45720" rtlCol="0" anchor="ctr"/>
          <a:lstStyle>
            <a:defPPr>
              <a:defRPr lang="de-DE"/>
            </a:defPPr>
            <a:lvl1pPr marL="0" algn="l" defTabSz="457200" rtl="0" eaLnBrk="1" latinLnBrk="0" hangingPunct="1">
              <a:defRPr sz="1800" b="0" i="0" kern="1200">
                <a:solidFill>
                  <a:schemeClr val="tx1">
                    <a:tint val="75000"/>
                  </a:schemeClr>
                </a:solidFill>
                <a:latin typeface="DIN-Regular"/>
                <a:ea typeface="+mn-ea"/>
                <a:cs typeface="DIN-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r>
              <a:rPr lang="de-DE" sz="1000" b="0" i="0" u="none" strike="noStrike" kern="1200" baseline="0" dirty="0">
                <a:solidFill>
                  <a:schemeClr val="tx1">
                    <a:tint val="75000"/>
                  </a:schemeClr>
                </a:solidFill>
                <a:latin typeface="+mn-lt"/>
                <a:ea typeface="+mn-ea"/>
                <a:cs typeface="DIN-Regular"/>
              </a:rPr>
              <a:t>This </a:t>
            </a:r>
            <a:r>
              <a:rPr lang="de-DE" sz="1000" b="0" i="0" u="none" strike="noStrike" kern="1200" baseline="0" dirty="0" err="1">
                <a:solidFill>
                  <a:schemeClr val="tx1">
                    <a:tint val="75000"/>
                  </a:schemeClr>
                </a:solidFill>
                <a:latin typeface="+mn-lt"/>
                <a:ea typeface="+mn-ea"/>
                <a:cs typeface="DIN-Regular"/>
              </a:rPr>
              <a:t>project</a:t>
            </a:r>
            <a:r>
              <a:rPr lang="de-DE" sz="1000" b="0" i="0" u="none" strike="noStrike" kern="1200" baseline="0" dirty="0">
                <a:solidFill>
                  <a:schemeClr val="tx1">
                    <a:tint val="75000"/>
                  </a:schemeClr>
                </a:solidFill>
                <a:latin typeface="+mn-lt"/>
                <a:ea typeface="+mn-ea"/>
                <a:cs typeface="DIN-Regular"/>
              </a:rPr>
              <a:t> </a:t>
            </a:r>
            <a:r>
              <a:rPr lang="de-DE" sz="1000" b="0" i="0" u="none" strike="noStrike" kern="1200" baseline="0" dirty="0" err="1">
                <a:solidFill>
                  <a:schemeClr val="tx1">
                    <a:tint val="75000"/>
                  </a:schemeClr>
                </a:solidFill>
                <a:latin typeface="+mn-lt"/>
                <a:ea typeface="+mn-ea"/>
                <a:cs typeface="DIN-Regular"/>
              </a:rPr>
              <a:t>has</a:t>
            </a:r>
            <a:r>
              <a:rPr lang="de-DE" sz="1000" b="0" i="0" u="none" strike="noStrike" kern="1200" baseline="0" dirty="0">
                <a:solidFill>
                  <a:schemeClr val="tx1">
                    <a:tint val="75000"/>
                  </a:schemeClr>
                </a:solidFill>
                <a:latin typeface="+mn-lt"/>
                <a:ea typeface="+mn-ea"/>
                <a:cs typeface="DIN-Regular"/>
              </a:rPr>
              <a:t> </a:t>
            </a:r>
            <a:r>
              <a:rPr lang="de-DE" sz="1000" b="0" i="0" u="none" strike="noStrike" kern="1200" baseline="0" dirty="0" err="1">
                <a:solidFill>
                  <a:schemeClr val="tx1">
                    <a:tint val="75000"/>
                  </a:schemeClr>
                </a:solidFill>
                <a:latin typeface="+mn-lt"/>
                <a:ea typeface="+mn-ea"/>
                <a:cs typeface="DIN-Regular"/>
              </a:rPr>
              <a:t>received</a:t>
            </a:r>
            <a:r>
              <a:rPr lang="de-DE" sz="1000" b="0" i="0" u="none" strike="noStrike" kern="1200" baseline="0" dirty="0">
                <a:solidFill>
                  <a:schemeClr val="tx1">
                    <a:tint val="75000"/>
                  </a:schemeClr>
                </a:solidFill>
                <a:latin typeface="+mn-lt"/>
                <a:ea typeface="+mn-ea"/>
                <a:cs typeface="DIN-Regular"/>
              </a:rPr>
              <a:t> </a:t>
            </a:r>
            <a:r>
              <a:rPr lang="de-DE" sz="1000" b="0" i="0" u="none" strike="noStrike" kern="1200" baseline="0" dirty="0" err="1">
                <a:solidFill>
                  <a:schemeClr val="tx1">
                    <a:tint val="75000"/>
                  </a:schemeClr>
                </a:solidFill>
                <a:latin typeface="+mn-lt"/>
                <a:ea typeface="+mn-ea"/>
                <a:cs typeface="DIN-Regular"/>
              </a:rPr>
              <a:t>funding</a:t>
            </a:r>
            <a:r>
              <a:rPr lang="de-DE" sz="1000" b="0" i="0" u="none" strike="noStrike" kern="1200" baseline="0" dirty="0">
                <a:solidFill>
                  <a:schemeClr val="tx1">
                    <a:tint val="75000"/>
                  </a:schemeClr>
                </a:solidFill>
                <a:latin typeface="+mn-lt"/>
                <a:ea typeface="+mn-ea"/>
                <a:cs typeface="DIN-Regular"/>
              </a:rPr>
              <a:t> </a:t>
            </a:r>
            <a:r>
              <a:rPr lang="de-DE" sz="1000" b="0" i="0" u="none" strike="noStrike" kern="1200" baseline="0" dirty="0" err="1">
                <a:solidFill>
                  <a:schemeClr val="tx1">
                    <a:tint val="75000"/>
                  </a:schemeClr>
                </a:solidFill>
                <a:latin typeface="+mn-lt"/>
                <a:ea typeface="+mn-ea"/>
                <a:cs typeface="DIN-Regular"/>
              </a:rPr>
              <a:t>from</a:t>
            </a:r>
            <a:r>
              <a:rPr lang="de-DE" sz="1000" b="0" i="0" u="none" strike="noStrike" kern="1200" baseline="0" dirty="0">
                <a:solidFill>
                  <a:schemeClr val="tx1">
                    <a:tint val="75000"/>
                  </a:schemeClr>
                </a:solidFill>
                <a:latin typeface="+mn-lt"/>
                <a:ea typeface="+mn-ea"/>
                <a:cs typeface="DIN-Regular"/>
              </a:rPr>
              <a:t> </a:t>
            </a:r>
            <a:r>
              <a:rPr lang="de-DE" sz="1000" b="0" i="0" u="none" strike="noStrike" kern="1200" baseline="0" dirty="0" err="1">
                <a:solidFill>
                  <a:schemeClr val="tx1">
                    <a:tint val="75000"/>
                  </a:schemeClr>
                </a:solidFill>
                <a:latin typeface="+mn-lt"/>
                <a:ea typeface="+mn-ea"/>
                <a:cs typeface="DIN-Regular"/>
              </a:rPr>
              <a:t>the</a:t>
            </a:r>
            <a:r>
              <a:rPr lang="de-DE" sz="1000" b="0" i="0" u="none" strike="noStrike" kern="1200" baseline="0" dirty="0">
                <a:solidFill>
                  <a:schemeClr val="tx1">
                    <a:tint val="75000"/>
                  </a:schemeClr>
                </a:solidFill>
                <a:latin typeface="+mn-lt"/>
                <a:ea typeface="+mn-ea"/>
                <a:cs typeface="DIN-Regular"/>
              </a:rPr>
              <a:t> European </a:t>
            </a:r>
            <a:r>
              <a:rPr lang="de-DE" sz="1000" b="0" i="0" u="none" strike="noStrike" kern="1200" baseline="0" dirty="0" err="1">
                <a:solidFill>
                  <a:schemeClr val="tx1">
                    <a:tint val="75000"/>
                  </a:schemeClr>
                </a:solidFill>
                <a:latin typeface="+mn-lt"/>
                <a:ea typeface="+mn-ea"/>
                <a:cs typeface="DIN-Regular"/>
              </a:rPr>
              <a:t>Union’s</a:t>
            </a:r>
            <a:r>
              <a:rPr lang="de-DE" sz="1000" b="0" i="0" u="none" strike="noStrike" kern="1200" baseline="0" dirty="0">
                <a:solidFill>
                  <a:schemeClr val="tx1">
                    <a:tint val="75000"/>
                  </a:schemeClr>
                </a:solidFill>
                <a:latin typeface="+mn-lt"/>
                <a:ea typeface="+mn-ea"/>
                <a:cs typeface="DIN-Regular"/>
              </a:rPr>
              <a:t> </a:t>
            </a:r>
            <a:r>
              <a:rPr lang="de-DE" sz="1000" b="0" i="0" u="none" strike="noStrike" kern="1200" baseline="0" dirty="0" err="1">
                <a:solidFill>
                  <a:schemeClr val="tx1">
                    <a:tint val="75000"/>
                  </a:schemeClr>
                </a:solidFill>
                <a:latin typeface="+mn-lt"/>
                <a:ea typeface="+mn-ea"/>
                <a:cs typeface="DIN-Regular"/>
              </a:rPr>
              <a:t>Horizon</a:t>
            </a:r>
            <a:r>
              <a:rPr lang="de-DE" sz="1000" b="0" i="0" u="none" strike="noStrike" kern="1200" baseline="0" dirty="0">
                <a:solidFill>
                  <a:schemeClr val="tx1">
                    <a:tint val="75000"/>
                  </a:schemeClr>
                </a:solidFill>
                <a:latin typeface="+mn-lt"/>
                <a:ea typeface="+mn-ea"/>
                <a:cs typeface="DIN-Regular"/>
              </a:rPr>
              <a:t> 2020 Research </a:t>
            </a:r>
            <a:br>
              <a:rPr lang="de-DE" sz="1000" b="0" i="0" u="none" strike="noStrike" kern="1200" baseline="0" dirty="0">
                <a:solidFill>
                  <a:schemeClr val="tx1">
                    <a:tint val="75000"/>
                  </a:schemeClr>
                </a:solidFill>
                <a:latin typeface="+mn-lt"/>
                <a:ea typeface="+mn-ea"/>
                <a:cs typeface="DIN-Regular"/>
              </a:rPr>
            </a:br>
            <a:r>
              <a:rPr lang="de-DE" sz="1000" b="0" i="0" u="none" strike="noStrike" kern="1200" baseline="0" dirty="0" err="1">
                <a:solidFill>
                  <a:schemeClr val="tx1">
                    <a:tint val="75000"/>
                  </a:schemeClr>
                </a:solidFill>
                <a:latin typeface="+mn-lt"/>
                <a:ea typeface="+mn-ea"/>
                <a:cs typeface="DIN-Regular"/>
              </a:rPr>
              <a:t>and</a:t>
            </a:r>
            <a:r>
              <a:rPr lang="de-DE" sz="1000" b="0" i="0" u="none" strike="noStrike" kern="1200" baseline="0" dirty="0">
                <a:solidFill>
                  <a:schemeClr val="tx1">
                    <a:tint val="75000"/>
                  </a:schemeClr>
                </a:solidFill>
                <a:latin typeface="+mn-lt"/>
                <a:ea typeface="+mn-ea"/>
                <a:cs typeface="DIN-Regular"/>
              </a:rPr>
              <a:t> Innovation </a:t>
            </a:r>
            <a:r>
              <a:rPr lang="de-DE" sz="1000" b="0" i="0" u="none" strike="noStrike" kern="1200" baseline="0" dirty="0" err="1">
                <a:solidFill>
                  <a:schemeClr val="tx1">
                    <a:tint val="75000"/>
                  </a:schemeClr>
                </a:solidFill>
                <a:latin typeface="+mn-lt"/>
                <a:ea typeface="+mn-ea"/>
                <a:cs typeface="DIN-Regular"/>
              </a:rPr>
              <a:t>programme</a:t>
            </a:r>
            <a:r>
              <a:rPr lang="de-DE" sz="1000" b="0" i="0" u="none" strike="noStrike" kern="1200" baseline="0" dirty="0">
                <a:solidFill>
                  <a:schemeClr val="tx1">
                    <a:tint val="75000"/>
                  </a:schemeClr>
                </a:solidFill>
                <a:latin typeface="+mn-lt"/>
                <a:ea typeface="+mn-ea"/>
                <a:cs typeface="DIN-Regular"/>
              </a:rPr>
              <a:t> </a:t>
            </a:r>
            <a:r>
              <a:rPr lang="de-DE" sz="1000" b="0" i="0" u="none" strike="noStrike" kern="1200" baseline="0" dirty="0" err="1">
                <a:solidFill>
                  <a:schemeClr val="tx1">
                    <a:tint val="75000"/>
                  </a:schemeClr>
                </a:solidFill>
                <a:latin typeface="+mn-lt"/>
                <a:ea typeface="+mn-ea"/>
                <a:cs typeface="DIN-Regular"/>
              </a:rPr>
              <a:t>under</a:t>
            </a:r>
            <a:r>
              <a:rPr lang="de-DE" sz="1000" b="0" i="0" u="none" strike="noStrike" kern="1200" baseline="0" dirty="0">
                <a:solidFill>
                  <a:schemeClr val="tx1">
                    <a:tint val="75000"/>
                  </a:schemeClr>
                </a:solidFill>
                <a:latin typeface="+mn-lt"/>
                <a:ea typeface="+mn-ea"/>
                <a:cs typeface="DIN-Regular"/>
              </a:rPr>
              <a:t> Grant Agreement </a:t>
            </a:r>
            <a:r>
              <a:rPr lang="de-DE" sz="1000" b="0" i="0" u="none" strike="noStrike" kern="1200" baseline="0" dirty="0" err="1">
                <a:solidFill>
                  <a:schemeClr val="tx1">
                    <a:tint val="75000"/>
                  </a:schemeClr>
                </a:solidFill>
                <a:latin typeface="+mn-lt"/>
                <a:ea typeface="+mn-ea"/>
                <a:cs typeface="DIN-Regular"/>
              </a:rPr>
              <a:t>no</a:t>
            </a:r>
            <a:r>
              <a:rPr lang="de-DE" sz="1000" b="0" i="0" u="none" strike="noStrike" kern="1200" baseline="0" dirty="0">
                <a:solidFill>
                  <a:schemeClr val="tx1">
                    <a:tint val="75000"/>
                  </a:schemeClr>
                </a:solidFill>
                <a:latin typeface="+mn-lt"/>
                <a:ea typeface="+mn-ea"/>
                <a:cs typeface="DIN-Regular"/>
              </a:rPr>
              <a:t>. 681002</a:t>
            </a:r>
          </a:p>
        </p:txBody>
      </p:sp>
      <p:pic>
        <p:nvPicPr>
          <p:cNvPr id="9" name="Bild 8"/>
          <p:cNvPicPr>
            <a:picLocks noChangeAspect="1"/>
          </p:cNvPicPr>
          <p:nvPr userDrawn="1"/>
        </p:nvPicPr>
        <p:blipFill>
          <a:blip r:embed="rId5"/>
          <a:stretch>
            <a:fillRect/>
          </a:stretch>
        </p:blipFill>
        <p:spPr>
          <a:xfrm>
            <a:off x="3831646" y="332507"/>
            <a:ext cx="2734628" cy="1051560"/>
          </a:xfrm>
          <a:prstGeom prst="rect">
            <a:avLst/>
          </a:prstGeom>
        </p:spPr>
      </p:pic>
    </p:spTree>
    <p:extLst>
      <p:ext uri="{BB962C8B-B14F-4D97-AF65-F5344CB8AC3E}">
        <p14:creationId xmlns:p14="http://schemas.microsoft.com/office/powerpoint/2010/main" val="1883278361"/>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l" defTabSz="457200" rtl="0" eaLnBrk="1" fontAlgn="auto" latinLnBrk="0" hangingPunct="1">
        <a:lnSpc>
          <a:spcPct val="100000"/>
        </a:lnSpc>
        <a:spcBef>
          <a:spcPct val="20000"/>
        </a:spcBef>
        <a:spcAft>
          <a:spcPts val="0"/>
        </a:spcAft>
        <a:buClrTx/>
        <a:buSzTx/>
        <a:buFont typeface="Arial"/>
        <a:buNone/>
        <a:tabLst/>
        <a:defRPr lang="de-DE" sz="1000" b="1" i="0" u="none" strike="noStrike" kern="1200" baseline="-25000" smtClean="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 6"/>
          <p:cNvPicPr>
            <a:picLocks noChangeAspect="1"/>
          </p:cNvPicPr>
          <p:nvPr userDrawn="1"/>
        </p:nvPicPr>
        <p:blipFill>
          <a:blip r:embed="rId3"/>
          <a:stretch>
            <a:fillRect/>
          </a:stretch>
        </p:blipFill>
        <p:spPr>
          <a:xfrm>
            <a:off x="5212080" y="8449347"/>
            <a:ext cx="1303020" cy="447040"/>
          </a:xfrm>
          <a:prstGeom prst="rect">
            <a:avLst/>
          </a:prstGeom>
        </p:spPr>
      </p:pic>
      <p:pic>
        <p:nvPicPr>
          <p:cNvPr id="8" name="Bild 7"/>
          <p:cNvPicPr>
            <a:picLocks noChangeAspect="1"/>
          </p:cNvPicPr>
          <p:nvPr userDrawn="1"/>
        </p:nvPicPr>
        <p:blipFill>
          <a:blip r:embed="rId4"/>
          <a:stretch>
            <a:fillRect/>
          </a:stretch>
        </p:blipFill>
        <p:spPr>
          <a:xfrm>
            <a:off x="0" y="0"/>
            <a:ext cx="133350" cy="9144000"/>
          </a:xfrm>
          <a:prstGeom prst="rect">
            <a:avLst/>
          </a:prstGeom>
        </p:spPr>
      </p:pic>
      <p:pic>
        <p:nvPicPr>
          <p:cNvPr id="6" name="Bild 5"/>
          <p:cNvPicPr>
            <a:picLocks noChangeAspect="1"/>
          </p:cNvPicPr>
          <p:nvPr userDrawn="1"/>
        </p:nvPicPr>
        <p:blipFill>
          <a:blip r:embed="rId5"/>
          <a:stretch>
            <a:fillRect/>
          </a:stretch>
        </p:blipFill>
        <p:spPr>
          <a:xfrm>
            <a:off x="0" y="-15393"/>
            <a:ext cx="6858000" cy="1493212"/>
          </a:xfrm>
          <a:prstGeom prst="rect">
            <a:avLst/>
          </a:prstGeom>
        </p:spPr>
      </p:pic>
      <p:sp>
        <p:nvSpPr>
          <p:cNvPr id="4" name="Fußzeilenplatzhalter 3"/>
          <p:cNvSpPr>
            <a:spLocks noGrp="1"/>
          </p:cNvSpPr>
          <p:nvPr>
            <p:ph type="ftr" sz="quarter" idx="3"/>
          </p:nvPr>
        </p:nvSpPr>
        <p:spPr>
          <a:xfrm>
            <a:off x="328613" y="8475134"/>
            <a:ext cx="21717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dirty="0"/>
          </a:p>
        </p:txBody>
      </p:sp>
      <p:sp>
        <p:nvSpPr>
          <p:cNvPr id="5" name="Foliennummernplatzhalter 4"/>
          <p:cNvSpPr>
            <a:spLocks noGrp="1"/>
          </p:cNvSpPr>
          <p:nvPr>
            <p:ph type="sldNum" sz="quarter" idx="4"/>
          </p:nvPr>
        </p:nvSpPr>
        <p:spPr>
          <a:xfrm>
            <a:off x="2500313"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FE43D97-1CA7-E944-BE1F-8C97C53E7F54}" type="slidenum">
              <a:rPr lang="de-DE" smtClean="0"/>
              <a:pPr/>
              <a:t>‹#›</a:t>
            </a:fld>
            <a:endParaRPr lang="de-DE" dirty="0"/>
          </a:p>
        </p:txBody>
      </p:sp>
    </p:spTree>
    <p:extLst>
      <p:ext uri="{BB962C8B-B14F-4D97-AF65-F5344CB8AC3E}">
        <p14:creationId xmlns:p14="http://schemas.microsoft.com/office/powerpoint/2010/main" val="2101064769"/>
      </p:ext>
    </p:extLst>
  </p:cSld>
  <p:clrMap bg1="lt1" tx1="dk1" bg2="lt2" tx2="dk2" accent1="accent1" accent2="accent2" accent3="accent3" accent4="accent4" accent5="accent5" accent6="accent6" hlink="hlink" folHlink="folHlink"/>
  <p:sldLayoutIdLst>
    <p:sldLayoutId id="2147483687"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lang="de-DE" sz="2400" b="1" i="0" u="none" strike="noStrike" kern="1200" baseline="0" smtClean="0">
          <a:solidFill>
            <a:schemeClr val="tx1">
              <a:lumMod val="65000"/>
              <a:lumOff val="35000"/>
            </a:schemeClr>
          </a:solidFill>
          <a:latin typeface="DIN-Light"/>
          <a:ea typeface="+mj-ea"/>
          <a:cs typeface="DIN-Light"/>
        </a:defRPr>
      </a:lvl1pPr>
    </p:titleStyle>
    <p:bodyStyle>
      <a:lvl1pPr marL="0" marR="0" indent="0" algn="l" defTabSz="457200" rtl="0" eaLnBrk="1" fontAlgn="auto" latinLnBrk="0" hangingPunct="1">
        <a:lnSpc>
          <a:spcPct val="100000"/>
        </a:lnSpc>
        <a:spcBef>
          <a:spcPct val="20000"/>
        </a:spcBef>
        <a:spcAft>
          <a:spcPts val="0"/>
        </a:spcAft>
        <a:buClrTx/>
        <a:buSzTx/>
        <a:buFont typeface="Arial"/>
        <a:buNone/>
        <a:tabLst/>
        <a:defRPr lang="de-DE" sz="2400" b="0" i="0" u="none" strike="noStrike" kern="1200" baseline="0" smtClean="0">
          <a:solidFill>
            <a:schemeClr val="tx1">
              <a:lumMod val="65000"/>
              <a:lumOff val="35000"/>
            </a:schemeClr>
          </a:solidFill>
          <a:latin typeface="DIN-Regular"/>
          <a:ea typeface="+mn-ea"/>
          <a:cs typeface="DIN-Regular"/>
        </a:defRPr>
      </a:lvl1pPr>
      <a:lvl2pPr marL="742950" indent="-285750" algn="l" defTabSz="457200" rtl="0" eaLnBrk="1" latinLnBrk="0" hangingPunct="1">
        <a:spcBef>
          <a:spcPct val="20000"/>
        </a:spcBef>
        <a:buFont typeface="Arial"/>
        <a:buChar char="–"/>
        <a:defRPr sz="2400" b="0" i="0" kern="1200">
          <a:solidFill>
            <a:schemeClr val="tx1">
              <a:lumMod val="65000"/>
              <a:lumOff val="35000"/>
            </a:schemeClr>
          </a:solidFill>
          <a:latin typeface="DIN-Regular"/>
          <a:ea typeface="+mn-ea"/>
          <a:cs typeface="DIN-Regular"/>
        </a:defRPr>
      </a:lvl2pPr>
      <a:lvl3pPr marL="1143000" indent="-228600" algn="l" defTabSz="457200" rtl="0" eaLnBrk="1" latinLnBrk="0" hangingPunct="1">
        <a:spcBef>
          <a:spcPct val="20000"/>
        </a:spcBef>
        <a:buClr>
          <a:schemeClr val="accent6"/>
        </a:buClr>
        <a:buFont typeface="Arial"/>
        <a:buChar char="•"/>
        <a:defRPr sz="2400" b="0" i="0" kern="1200">
          <a:solidFill>
            <a:schemeClr val="tx1">
              <a:lumMod val="65000"/>
              <a:lumOff val="35000"/>
            </a:schemeClr>
          </a:solidFill>
          <a:latin typeface="DIN-Regular"/>
          <a:ea typeface="+mn-ea"/>
          <a:cs typeface="DIN-Regular"/>
        </a:defRPr>
      </a:lvl3pPr>
      <a:lvl4pPr marL="1600200" indent="-228600" algn="l" defTabSz="457200" rtl="0" eaLnBrk="1" latinLnBrk="0" hangingPunct="1">
        <a:spcBef>
          <a:spcPct val="20000"/>
        </a:spcBef>
        <a:buFont typeface="Arial"/>
        <a:buChar char="–"/>
        <a:defRPr sz="2000" b="0" i="0" kern="1200">
          <a:solidFill>
            <a:schemeClr val="tx1">
              <a:lumMod val="65000"/>
              <a:lumOff val="35000"/>
            </a:schemeClr>
          </a:solidFill>
          <a:latin typeface="DIN-Regular"/>
          <a:ea typeface="+mn-ea"/>
          <a:cs typeface="DIN-Regular"/>
        </a:defRPr>
      </a:lvl4pPr>
      <a:lvl5pPr marL="2057400" indent="-228600" algn="l" defTabSz="457200" rtl="0" eaLnBrk="1" latinLnBrk="0" hangingPunct="1">
        <a:spcBef>
          <a:spcPct val="20000"/>
        </a:spcBef>
        <a:buFont typeface="Arial"/>
        <a:buChar char="»"/>
        <a:defRPr sz="2000" b="0" i="0" kern="1200">
          <a:solidFill>
            <a:schemeClr val="tx1">
              <a:lumMod val="65000"/>
              <a:lumOff val="35000"/>
            </a:schemeClr>
          </a:solidFill>
          <a:latin typeface="DIN-Regular"/>
          <a:ea typeface="+mn-ea"/>
          <a:cs typeface="DIN-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 6"/>
          <p:cNvPicPr>
            <a:picLocks noChangeAspect="1"/>
          </p:cNvPicPr>
          <p:nvPr userDrawn="1"/>
        </p:nvPicPr>
        <p:blipFill>
          <a:blip r:embed="rId3"/>
          <a:stretch>
            <a:fillRect/>
          </a:stretch>
        </p:blipFill>
        <p:spPr>
          <a:xfrm>
            <a:off x="5212080" y="8449347"/>
            <a:ext cx="1303020" cy="447040"/>
          </a:xfrm>
          <a:prstGeom prst="rect">
            <a:avLst/>
          </a:prstGeom>
        </p:spPr>
      </p:pic>
      <p:sp>
        <p:nvSpPr>
          <p:cNvPr id="13" name="Datumsplatzhalter 3"/>
          <p:cNvSpPr>
            <a:spLocks noGrp="1"/>
          </p:cNvSpPr>
          <p:nvPr>
            <p:ph type="dt" sz="half" idx="2"/>
          </p:nvPr>
        </p:nvSpPr>
        <p:spPr>
          <a:xfrm>
            <a:off x="342900" y="8413561"/>
            <a:ext cx="2138796" cy="486833"/>
          </a:xfrm>
          <a:prstGeom prst="rect">
            <a:avLst/>
          </a:prstGeom>
        </p:spPr>
        <p:txBody>
          <a:bodyPr vert="horz" lIns="91440" tIns="45720" rIns="91440" bIns="45720" rtlCol="0" anchor="ctr"/>
          <a:lstStyle>
            <a:lvl1pPr algn="l">
              <a:defRPr sz="1000" b="0" i="0">
                <a:solidFill>
                  <a:schemeClr val="tx1">
                    <a:tint val="75000"/>
                  </a:schemeClr>
                </a:solidFill>
                <a:latin typeface="+mn-lt"/>
                <a:cs typeface="DIN-Regular"/>
              </a:defRPr>
            </a:lvl1pPr>
          </a:lstStyle>
          <a:p>
            <a:r>
              <a:rPr lang="de-DE" dirty="0" err="1"/>
              <a:t>Presentation</a:t>
            </a:r>
            <a:r>
              <a:rPr lang="de-DE" dirty="0"/>
              <a:t> Name, Place, </a:t>
            </a:r>
            <a:fld id="{80349895-75EA-074C-8C4F-CF8A6F28146E}" type="datetimeFigureOut">
              <a:rPr lang="de-DE" smtClean="0"/>
              <a:pPr/>
              <a:t>19.10.2021</a:t>
            </a:fld>
            <a:endParaRPr lang="de-DE" dirty="0"/>
          </a:p>
        </p:txBody>
      </p:sp>
      <p:sp>
        <p:nvSpPr>
          <p:cNvPr id="14" name="Foliennummernplatzhalter 5"/>
          <p:cNvSpPr>
            <a:spLocks noGrp="1"/>
          </p:cNvSpPr>
          <p:nvPr>
            <p:ph type="sldNum" sz="quarter" idx="4"/>
          </p:nvPr>
        </p:nvSpPr>
        <p:spPr>
          <a:xfrm>
            <a:off x="2481695" y="8413561"/>
            <a:ext cx="16002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fld id="{DFEF78BC-DB8A-1548-9B88-A0D2CBB129CD}" type="slidenum">
              <a:rPr lang="de-DE" smtClean="0"/>
              <a:pPr/>
              <a:t>‹#›</a:t>
            </a:fld>
            <a:endParaRPr lang="de-DE" dirty="0"/>
          </a:p>
        </p:txBody>
      </p:sp>
      <p:sp>
        <p:nvSpPr>
          <p:cNvPr id="2" name="Rechteck 1"/>
          <p:cNvSpPr/>
          <p:nvPr userDrawn="1"/>
        </p:nvSpPr>
        <p:spPr>
          <a:xfrm>
            <a:off x="0" y="0"/>
            <a:ext cx="128588" cy="9144000"/>
          </a:xfrm>
          <a:prstGeom prst="rect">
            <a:avLst/>
          </a:prstGeom>
          <a:solidFill>
            <a:schemeClr val="accent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Rechteck 2"/>
          <p:cNvSpPr/>
          <p:nvPr userDrawn="1"/>
        </p:nvSpPr>
        <p:spPr>
          <a:xfrm>
            <a:off x="0" y="0"/>
            <a:ext cx="6858000" cy="1473200"/>
          </a:xfrm>
          <a:prstGeom prst="rect">
            <a:avLst/>
          </a:prstGeom>
          <a:solidFill>
            <a:schemeClr val="accent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58581283"/>
      </p:ext>
    </p:extLst>
  </p:cSld>
  <p:clrMap bg1="lt1" tx1="dk1" bg2="lt2" tx2="dk2" accent1="accent1" accent2="accent2" accent3="accent3" accent4="accent4" accent5="accent5" accent6="accent6" hlink="hlink" folHlink="folHlink"/>
  <p:sldLayoutIdLst>
    <p:sldLayoutId id="2147483714"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lang="de-DE" sz="2400" b="1" i="0" u="none" strike="noStrike" kern="1200" baseline="0" smtClean="0">
          <a:solidFill>
            <a:schemeClr val="tx1">
              <a:lumMod val="65000"/>
              <a:lumOff val="35000"/>
            </a:schemeClr>
          </a:solidFill>
          <a:latin typeface="DIN-Light"/>
          <a:ea typeface="+mj-ea"/>
          <a:cs typeface="DIN-Light"/>
        </a:defRPr>
      </a:lvl1pPr>
    </p:titleStyle>
    <p:bodyStyle>
      <a:lvl1pPr marL="0" marR="0" indent="0" algn="l" defTabSz="457200" rtl="0" eaLnBrk="1" fontAlgn="auto" latinLnBrk="0" hangingPunct="1">
        <a:lnSpc>
          <a:spcPct val="100000"/>
        </a:lnSpc>
        <a:spcBef>
          <a:spcPct val="20000"/>
        </a:spcBef>
        <a:spcAft>
          <a:spcPts val="0"/>
        </a:spcAft>
        <a:buClrTx/>
        <a:buSzTx/>
        <a:buFont typeface="Arial"/>
        <a:buNone/>
        <a:tabLst/>
        <a:defRPr lang="de-DE" sz="2400" b="0" i="0" u="none" strike="noStrike" kern="1200" baseline="0" smtClean="0">
          <a:solidFill>
            <a:schemeClr val="tx1">
              <a:lumMod val="65000"/>
              <a:lumOff val="35000"/>
            </a:schemeClr>
          </a:solidFill>
          <a:latin typeface="DIN-Regular"/>
          <a:ea typeface="+mn-ea"/>
          <a:cs typeface="DIN-Regular"/>
        </a:defRPr>
      </a:lvl1pPr>
      <a:lvl2pPr marL="742950" indent="-285750" algn="l" defTabSz="457200" rtl="0" eaLnBrk="1" latinLnBrk="0" hangingPunct="1">
        <a:spcBef>
          <a:spcPct val="20000"/>
        </a:spcBef>
        <a:buFont typeface="Arial"/>
        <a:buChar char="–"/>
        <a:defRPr sz="2400" b="0" i="0" kern="1200">
          <a:solidFill>
            <a:schemeClr val="tx1">
              <a:lumMod val="65000"/>
              <a:lumOff val="35000"/>
            </a:schemeClr>
          </a:solidFill>
          <a:latin typeface="DIN-Regular"/>
          <a:ea typeface="+mn-ea"/>
          <a:cs typeface="DIN-Regular"/>
        </a:defRPr>
      </a:lvl2pPr>
      <a:lvl3pPr marL="1143000" indent="-228600" algn="l" defTabSz="457200" rtl="0" eaLnBrk="1" latinLnBrk="0" hangingPunct="1">
        <a:spcBef>
          <a:spcPct val="20000"/>
        </a:spcBef>
        <a:buClr>
          <a:schemeClr val="accent6"/>
        </a:buClr>
        <a:buFont typeface="Arial"/>
        <a:buChar char="•"/>
        <a:defRPr sz="2400" b="0" i="0" kern="1200">
          <a:solidFill>
            <a:schemeClr val="tx1">
              <a:lumMod val="65000"/>
              <a:lumOff val="35000"/>
            </a:schemeClr>
          </a:solidFill>
          <a:latin typeface="DIN-Regular"/>
          <a:ea typeface="+mn-ea"/>
          <a:cs typeface="DIN-Regular"/>
        </a:defRPr>
      </a:lvl3pPr>
      <a:lvl4pPr marL="1600200" indent="-228600" algn="l" defTabSz="457200" rtl="0" eaLnBrk="1" latinLnBrk="0" hangingPunct="1">
        <a:spcBef>
          <a:spcPct val="20000"/>
        </a:spcBef>
        <a:buFont typeface="Arial"/>
        <a:buChar char="–"/>
        <a:defRPr sz="2000" b="0" i="0" kern="1200">
          <a:solidFill>
            <a:schemeClr val="tx1">
              <a:lumMod val="65000"/>
              <a:lumOff val="35000"/>
            </a:schemeClr>
          </a:solidFill>
          <a:latin typeface="DIN-Regular"/>
          <a:ea typeface="+mn-ea"/>
          <a:cs typeface="DIN-Regular"/>
        </a:defRPr>
      </a:lvl4pPr>
      <a:lvl5pPr marL="2057400" indent="-228600" algn="l" defTabSz="457200" rtl="0" eaLnBrk="1" latinLnBrk="0" hangingPunct="1">
        <a:spcBef>
          <a:spcPct val="20000"/>
        </a:spcBef>
        <a:buFont typeface="Arial"/>
        <a:buChar char="»"/>
        <a:defRPr sz="2000" b="0" i="0" kern="1200">
          <a:solidFill>
            <a:schemeClr val="tx1">
              <a:lumMod val="65000"/>
              <a:lumOff val="35000"/>
            </a:schemeClr>
          </a:solidFill>
          <a:latin typeface="DIN-Regular"/>
          <a:ea typeface="+mn-ea"/>
          <a:cs typeface="DIN-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 6"/>
          <p:cNvPicPr>
            <a:picLocks noChangeAspect="1"/>
          </p:cNvPicPr>
          <p:nvPr userDrawn="1"/>
        </p:nvPicPr>
        <p:blipFill>
          <a:blip r:embed="rId3"/>
          <a:stretch>
            <a:fillRect/>
          </a:stretch>
        </p:blipFill>
        <p:spPr>
          <a:xfrm>
            <a:off x="5212080" y="8449347"/>
            <a:ext cx="1303020" cy="447040"/>
          </a:xfrm>
          <a:prstGeom prst="rect">
            <a:avLst/>
          </a:prstGeom>
        </p:spPr>
      </p:pic>
      <p:pic>
        <p:nvPicPr>
          <p:cNvPr id="8" name="Bild 7"/>
          <p:cNvPicPr>
            <a:picLocks noChangeAspect="1"/>
          </p:cNvPicPr>
          <p:nvPr userDrawn="1"/>
        </p:nvPicPr>
        <p:blipFill>
          <a:blip r:embed="rId4"/>
          <a:stretch>
            <a:fillRect/>
          </a:stretch>
        </p:blipFill>
        <p:spPr>
          <a:xfrm>
            <a:off x="0" y="0"/>
            <a:ext cx="133350" cy="9144000"/>
          </a:xfrm>
          <a:prstGeom prst="rect">
            <a:avLst/>
          </a:prstGeom>
        </p:spPr>
      </p:pic>
      <p:sp>
        <p:nvSpPr>
          <p:cNvPr id="13" name="Datumsplatzhalter 3"/>
          <p:cNvSpPr>
            <a:spLocks noGrp="1"/>
          </p:cNvSpPr>
          <p:nvPr>
            <p:ph type="dt" sz="half" idx="2"/>
          </p:nvPr>
        </p:nvSpPr>
        <p:spPr>
          <a:xfrm>
            <a:off x="342900" y="8413561"/>
            <a:ext cx="2138796" cy="486833"/>
          </a:xfrm>
          <a:prstGeom prst="rect">
            <a:avLst/>
          </a:prstGeom>
        </p:spPr>
        <p:txBody>
          <a:bodyPr vert="horz" lIns="91440" tIns="45720" rIns="91440" bIns="45720" rtlCol="0" anchor="ctr"/>
          <a:lstStyle>
            <a:lvl1pPr algn="l">
              <a:defRPr sz="1000" b="0" i="0">
                <a:solidFill>
                  <a:schemeClr val="tx1">
                    <a:tint val="75000"/>
                  </a:schemeClr>
                </a:solidFill>
                <a:latin typeface="+mn-lt"/>
                <a:cs typeface="DIN-Regular"/>
              </a:defRPr>
            </a:lvl1pPr>
          </a:lstStyle>
          <a:p>
            <a:r>
              <a:rPr lang="de-DE" dirty="0" err="1"/>
              <a:t>Presentation</a:t>
            </a:r>
            <a:r>
              <a:rPr lang="de-DE" dirty="0"/>
              <a:t> Name, Place, </a:t>
            </a:r>
            <a:fld id="{80349895-75EA-074C-8C4F-CF8A6F28146E}" type="datetimeFigureOut">
              <a:rPr lang="de-DE" smtClean="0"/>
              <a:pPr/>
              <a:t>19.10.2021</a:t>
            </a:fld>
            <a:endParaRPr lang="de-DE" dirty="0"/>
          </a:p>
        </p:txBody>
      </p:sp>
      <p:sp>
        <p:nvSpPr>
          <p:cNvPr id="14" name="Foliennummernplatzhalter 5"/>
          <p:cNvSpPr>
            <a:spLocks noGrp="1"/>
          </p:cNvSpPr>
          <p:nvPr>
            <p:ph type="sldNum" sz="quarter" idx="4"/>
          </p:nvPr>
        </p:nvSpPr>
        <p:spPr>
          <a:xfrm>
            <a:off x="2481695" y="8413561"/>
            <a:ext cx="16002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fld id="{DFEF78BC-DB8A-1548-9B88-A0D2CBB129CD}" type="slidenum">
              <a:rPr lang="de-DE" smtClean="0"/>
              <a:pPr/>
              <a:t>‹#›</a:t>
            </a:fld>
            <a:endParaRPr lang="de-DE" dirty="0"/>
          </a:p>
        </p:txBody>
      </p:sp>
    </p:spTree>
    <p:extLst>
      <p:ext uri="{BB962C8B-B14F-4D97-AF65-F5344CB8AC3E}">
        <p14:creationId xmlns:p14="http://schemas.microsoft.com/office/powerpoint/2010/main" val="3057671438"/>
      </p:ext>
    </p:extLst>
  </p:cSld>
  <p:clrMap bg1="lt1" tx1="dk1" bg2="lt2" tx2="dk2" accent1="accent1" accent2="accent2" accent3="accent3" accent4="accent4" accent5="accent5" accent6="accent6" hlink="hlink" folHlink="folHlink"/>
  <p:sldLayoutIdLst>
    <p:sldLayoutId id="2147483712"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lang="de-DE" sz="2400" b="1" i="0" u="none" strike="noStrike" kern="1200" baseline="0" smtClean="0">
          <a:solidFill>
            <a:schemeClr val="tx1">
              <a:lumMod val="65000"/>
              <a:lumOff val="35000"/>
            </a:schemeClr>
          </a:solidFill>
          <a:latin typeface="DIN-Light"/>
          <a:ea typeface="+mj-ea"/>
          <a:cs typeface="DIN-Light"/>
        </a:defRPr>
      </a:lvl1pPr>
    </p:titleStyle>
    <p:bodyStyle>
      <a:lvl1pPr marL="0" marR="0" indent="0" algn="l" defTabSz="457200" rtl="0" eaLnBrk="1" fontAlgn="auto" latinLnBrk="0" hangingPunct="1">
        <a:lnSpc>
          <a:spcPct val="100000"/>
        </a:lnSpc>
        <a:spcBef>
          <a:spcPct val="20000"/>
        </a:spcBef>
        <a:spcAft>
          <a:spcPts val="0"/>
        </a:spcAft>
        <a:buClrTx/>
        <a:buSzTx/>
        <a:buFont typeface="Arial"/>
        <a:buNone/>
        <a:tabLst/>
        <a:defRPr lang="de-DE" sz="2400" b="0" i="0" u="none" strike="noStrike" kern="1200" baseline="0" smtClean="0">
          <a:solidFill>
            <a:schemeClr val="tx1">
              <a:lumMod val="65000"/>
              <a:lumOff val="35000"/>
            </a:schemeClr>
          </a:solidFill>
          <a:latin typeface="DIN-Regular"/>
          <a:ea typeface="+mn-ea"/>
          <a:cs typeface="DIN-Regular"/>
        </a:defRPr>
      </a:lvl1pPr>
      <a:lvl2pPr marL="742950" indent="-285750" algn="l" defTabSz="457200" rtl="0" eaLnBrk="1" latinLnBrk="0" hangingPunct="1">
        <a:spcBef>
          <a:spcPct val="20000"/>
        </a:spcBef>
        <a:buFont typeface="Arial"/>
        <a:buChar char="–"/>
        <a:defRPr sz="2400" b="0" i="0" kern="1200">
          <a:solidFill>
            <a:schemeClr val="tx1">
              <a:lumMod val="65000"/>
              <a:lumOff val="35000"/>
            </a:schemeClr>
          </a:solidFill>
          <a:latin typeface="DIN-Regular"/>
          <a:ea typeface="+mn-ea"/>
          <a:cs typeface="DIN-Regular"/>
        </a:defRPr>
      </a:lvl2pPr>
      <a:lvl3pPr marL="1143000" indent="-228600" algn="l" defTabSz="457200" rtl="0" eaLnBrk="1" latinLnBrk="0" hangingPunct="1">
        <a:spcBef>
          <a:spcPct val="20000"/>
        </a:spcBef>
        <a:buClr>
          <a:schemeClr val="accent6"/>
        </a:buClr>
        <a:buFont typeface="Arial"/>
        <a:buChar char="•"/>
        <a:defRPr sz="2400" b="0" i="0" kern="1200">
          <a:solidFill>
            <a:schemeClr val="tx1">
              <a:lumMod val="65000"/>
              <a:lumOff val="35000"/>
            </a:schemeClr>
          </a:solidFill>
          <a:latin typeface="DIN-Regular"/>
          <a:ea typeface="+mn-ea"/>
          <a:cs typeface="DIN-Regular"/>
        </a:defRPr>
      </a:lvl3pPr>
      <a:lvl4pPr marL="1600200" indent="-228600" algn="l" defTabSz="457200" rtl="0" eaLnBrk="1" latinLnBrk="0" hangingPunct="1">
        <a:spcBef>
          <a:spcPct val="20000"/>
        </a:spcBef>
        <a:buFont typeface="Arial"/>
        <a:buChar char="–"/>
        <a:defRPr sz="2000" b="0" i="0" kern="1200">
          <a:solidFill>
            <a:schemeClr val="tx1">
              <a:lumMod val="65000"/>
              <a:lumOff val="35000"/>
            </a:schemeClr>
          </a:solidFill>
          <a:latin typeface="DIN-Regular"/>
          <a:ea typeface="+mn-ea"/>
          <a:cs typeface="DIN-Regular"/>
        </a:defRPr>
      </a:lvl4pPr>
      <a:lvl5pPr marL="2057400" indent="-228600" algn="l" defTabSz="457200" rtl="0" eaLnBrk="1" latinLnBrk="0" hangingPunct="1">
        <a:spcBef>
          <a:spcPct val="20000"/>
        </a:spcBef>
        <a:buFont typeface="Arial"/>
        <a:buChar char="»"/>
        <a:defRPr sz="2000" b="0" i="0" kern="1200">
          <a:solidFill>
            <a:schemeClr val="tx1">
              <a:lumMod val="65000"/>
              <a:lumOff val="35000"/>
            </a:schemeClr>
          </a:solidFill>
          <a:latin typeface="DIN-Regular"/>
          <a:ea typeface="+mn-ea"/>
          <a:cs typeface="DIN-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 8"/>
          <p:cNvPicPr>
            <a:picLocks noChangeAspect="1"/>
          </p:cNvPicPr>
          <p:nvPr userDrawn="1"/>
        </p:nvPicPr>
        <p:blipFill rotWithShape="1">
          <a:blip r:embed="rId3"/>
          <a:srcRect r="877"/>
          <a:stretch/>
        </p:blipFill>
        <p:spPr>
          <a:xfrm>
            <a:off x="6061" y="5610868"/>
            <a:ext cx="6851940" cy="3550925"/>
          </a:xfrm>
          <a:prstGeom prst="rect">
            <a:avLst/>
          </a:prstGeom>
        </p:spPr>
      </p:pic>
      <p:pic>
        <p:nvPicPr>
          <p:cNvPr id="7" name="Bild 6"/>
          <p:cNvPicPr>
            <a:picLocks noChangeAspect="1"/>
          </p:cNvPicPr>
          <p:nvPr userDrawn="1"/>
        </p:nvPicPr>
        <p:blipFill>
          <a:blip r:embed="rId4"/>
          <a:stretch>
            <a:fillRect/>
          </a:stretch>
        </p:blipFill>
        <p:spPr>
          <a:xfrm>
            <a:off x="0" y="0"/>
            <a:ext cx="133350" cy="9144000"/>
          </a:xfrm>
          <a:prstGeom prst="rect">
            <a:avLst/>
          </a:prstGeom>
        </p:spPr>
      </p:pic>
      <p:pic>
        <p:nvPicPr>
          <p:cNvPr id="15" name="Bild 14"/>
          <p:cNvPicPr>
            <a:picLocks noChangeAspect="1"/>
          </p:cNvPicPr>
          <p:nvPr userDrawn="1"/>
        </p:nvPicPr>
        <p:blipFill>
          <a:blip r:embed="rId5"/>
          <a:stretch>
            <a:fillRect/>
          </a:stretch>
        </p:blipFill>
        <p:spPr>
          <a:xfrm>
            <a:off x="3831646" y="332507"/>
            <a:ext cx="2734628" cy="1051560"/>
          </a:xfrm>
          <a:prstGeom prst="rect">
            <a:avLst/>
          </a:prstGeom>
        </p:spPr>
      </p:pic>
      <p:pic>
        <p:nvPicPr>
          <p:cNvPr id="10" name="Bild 9"/>
          <p:cNvPicPr>
            <a:picLocks noChangeAspect="1"/>
          </p:cNvPicPr>
          <p:nvPr userDrawn="1"/>
        </p:nvPicPr>
        <p:blipFill>
          <a:blip r:embed="rId6"/>
          <a:stretch>
            <a:fillRect/>
          </a:stretch>
        </p:blipFill>
        <p:spPr>
          <a:xfrm>
            <a:off x="0" y="3614493"/>
            <a:ext cx="6858000" cy="2092304"/>
          </a:xfrm>
          <a:prstGeom prst="rect">
            <a:avLst/>
          </a:prstGeom>
        </p:spPr>
      </p:pic>
      <p:sp>
        <p:nvSpPr>
          <p:cNvPr id="11" name="Titelplatzhalter 1"/>
          <p:cNvSpPr>
            <a:spLocks noGrp="1"/>
          </p:cNvSpPr>
          <p:nvPr>
            <p:ph type="title"/>
          </p:nvPr>
        </p:nvSpPr>
        <p:spPr>
          <a:xfrm>
            <a:off x="342900" y="3915579"/>
            <a:ext cx="6172200" cy="1524000"/>
          </a:xfrm>
          <a:prstGeom prst="rect">
            <a:avLst/>
          </a:prstGeom>
        </p:spPr>
        <p:txBody>
          <a:bodyPr vert="horz" lIns="91440" tIns="45720" rIns="91440" bIns="45720" rtlCol="0" anchor="ctr">
            <a:normAutofit/>
          </a:bodyPr>
          <a:lstStyle/>
          <a:p>
            <a:r>
              <a:rPr lang="de-DE" dirty="0" err="1"/>
              <a:t>Thank</a:t>
            </a:r>
            <a:r>
              <a:rPr lang="de-DE" dirty="0"/>
              <a:t> </a:t>
            </a:r>
            <a:r>
              <a:rPr lang="de-DE" dirty="0" err="1"/>
              <a:t>you</a:t>
            </a:r>
            <a:r>
              <a:rPr lang="de-DE" dirty="0"/>
              <a:t> </a:t>
            </a:r>
            <a:r>
              <a:rPr lang="de-DE" dirty="0" err="1"/>
              <a:t>for</a:t>
            </a:r>
            <a:r>
              <a:rPr lang="de-DE" dirty="0"/>
              <a:t> </a:t>
            </a:r>
            <a:r>
              <a:rPr lang="de-DE" dirty="0" err="1"/>
              <a:t>your</a:t>
            </a:r>
            <a:r>
              <a:rPr lang="de-DE" dirty="0"/>
              <a:t> </a:t>
            </a:r>
            <a:r>
              <a:rPr lang="de-DE" dirty="0" err="1"/>
              <a:t>attention</a:t>
            </a:r>
            <a:r>
              <a:rPr lang="de-DE" dirty="0"/>
              <a:t>!</a:t>
            </a:r>
          </a:p>
        </p:txBody>
      </p:sp>
    </p:spTree>
    <p:extLst>
      <p:ext uri="{BB962C8B-B14F-4D97-AF65-F5344CB8AC3E}">
        <p14:creationId xmlns:p14="http://schemas.microsoft.com/office/powerpoint/2010/main" val="4256497821"/>
      </p:ext>
    </p:extLst>
  </p:cSld>
  <p:clrMap bg1="lt1" tx1="dk1" bg2="lt2" tx2="dk2" accent1="accent1" accent2="accent2" accent3="accent3" accent4="accent4" accent5="accent5" accent6="accent6" hlink="hlink" folHlink="folHlink"/>
  <p:sldLayoutIdLst>
    <p:sldLayoutId id="2147483689" r:id="rId1"/>
  </p:sldLayoutIdLst>
  <p:txStyles>
    <p:titleStyle>
      <a:lvl1pPr marL="0" marR="0" indent="0" algn="ctr" defTabSz="457200" rtl="0" eaLnBrk="1" fontAlgn="auto" latinLnBrk="0" hangingPunct="1">
        <a:lnSpc>
          <a:spcPct val="100000"/>
        </a:lnSpc>
        <a:spcBef>
          <a:spcPct val="0"/>
        </a:spcBef>
        <a:spcAft>
          <a:spcPts val="0"/>
        </a:spcAft>
        <a:buClrTx/>
        <a:buSzTx/>
        <a:buFontTx/>
        <a:buNone/>
        <a:tabLst/>
        <a:defRPr lang="de-DE" sz="4400" b="0" i="0" u="none" strike="noStrike" kern="1200" baseline="0" smtClean="0">
          <a:solidFill>
            <a:schemeClr val="bg1"/>
          </a:solidFill>
          <a:latin typeface="+mj-lt"/>
          <a:ea typeface="+mj-ea"/>
          <a:cs typeface="DIN-Medium"/>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 7"/>
          <p:cNvPicPr>
            <a:picLocks noChangeAspect="1"/>
          </p:cNvPicPr>
          <p:nvPr userDrawn="1"/>
        </p:nvPicPr>
        <p:blipFill>
          <a:blip r:embed="rId3"/>
          <a:stretch>
            <a:fillRect/>
          </a:stretch>
        </p:blipFill>
        <p:spPr>
          <a:xfrm>
            <a:off x="0" y="3614493"/>
            <a:ext cx="6858000" cy="2092304"/>
          </a:xfrm>
          <a:prstGeom prst="rect">
            <a:avLst/>
          </a:prstGeom>
        </p:spPr>
      </p:pic>
      <p:sp>
        <p:nvSpPr>
          <p:cNvPr id="2" name="Titelplatzhalter 1"/>
          <p:cNvSpPr>
            <a:spLocks noGrp="1"/>
          </p:cNvSpPr>
          <p:nvPr>
            <p:ph type="title"/>
          </p:nvPr>
        </p:nvSpPr>
        <p:spPr>
          <a:xfrm>
            <a:off x="342900" y="3916027"/>
            <a:ext cx="6172200" cy="1524000"/>
          </a:xfrm>
          <a:prstGeom prst="rect">
            <a:avLst/>
          </a:prstGeom>
        </p:spPr>
        <p:txBody>
          <a:bodyPr vert="horz" lIns="91440" tIns="45720" rIns="91440" bIns="45720" rtlCol="0" anchor="ctr">
            <a:normAutofit/>
          </a:bodyPr>
          <a:lstStyle/>
          <a:p>
            <a:r>
              <a:rPr lang="de-DE" dirty="0" err="1"/>
              <a:t>Thank</a:t>
            </a:r>
            <a:r>
              <a:rPr lang="de-DE" dirty="0"/>
              <a:t> </a:t>
            </a:r>
            <a:r>
              <a:rPr lang="de-DE" dirty="0" err="1"/>
              <a:t>you</a:t>
            </a:r>
            <a:r>
              <a:rPr lang="de-DE" dirty="0"/>
              <a:t> </a:t>
            </a:r>
            <a:r>
              <a:rPr lang="de-DE" dirty="0" err="1"/>
              <a:t>for</a:t>
            </a:r>
            <a:r>
              <a:rPr lang="de-DE" dirty="0"/>
              <a:t> </a:t>
            </a:r>
            <a:r>
              <a:rPr lang="de-DE" dirty="0" err="1"/>
              <a:t>your</a:t>
            </a:r>
            <a:r>
              <a:rPr lang="de-DE" dirty="0"/>
              <a:t> </a:t>
            </a:r>
            <a:r>
              <a:rPr lang="de-DE" dirty="0" err="1"/>
              <a:t>attention</a:t>
            </a:r>
            <a:r>
              <a:rPr lang="de-DE" dirty="0"/>
              <a:t>!</a:t>
            </a:r>
          </a:p>
        </p:txBody>
      </p:sp>
      <p:pic>
        <p:nvPicPr>
          <p:cNvPr id="7" name="Bild 6"/>
          <p:cNvPicPr>
            <a:picLocks noChangeAspect="1"/>
          </p:cNvPicPr>
          <p:nvPr userDrawn="1"/>
        </p:nvPicPr>
        <p:blipFill>
          <a:blip r:embed="rId4"/>
          <a:stretch>
            <a:fillRect/>
          </a:stretch>
        </p:blipFill>
        <p:spPr>
          <a:xfrm>
            <a:off x="0" y="0"/>
            <a:ext cx="133350" cy="9144000"/>
          </a:xfrm>
          <a:prstGeom prst="rect">
            <a:avLst/>
          </a:prstGeom>
        </p:spPr>
      </p:pic>
      <p:pic>
        <p:nvPicPr>
          <p:cNvPr id="3" name="Bild 2"/>
          <p:cNvPicPr>
            <a:picLocks noChangeAspect="1"/>
          </p:cNvPicPr>
          <p:nvPr userDrawn="1"/>
        </p:nvPicPr>
        <p:blipFill>
          <a:blip r:embed="rId5"/>
          <a:stretch>
            <a:fillRect/>
          </a:stretch>
        </p:blipFill>
        <p:spPr>
          <a:xfrm>
            <a:off x="133350" y="5689600"/>
            <a:ext cx="6724650" cy="3454400"/>
          </a:xfrm>
          <a:prstGeom prst="rect">
            <a:avLst/>
          </a:prstGeom>
        </p:spPr>
      </p:pic>
      <p:pic>
        <p:nvPicPr>
          <p:cNvPr id="9" name="Bild 8"/>
          <p:cNvPicPr>
            <a:picLocks noChangeAspect="1"/>
          </p:cNvPicPr>
          <p:nvPr userDrawn="1"/>
        </p:nvPicPr>
        <p:blipFill>
          <a:blip r:embed="rId6"/>
          <a:stretch>
            <a:fillRect/>
          </a:stretch>
        </p:blipFill>
        <p:spPr>
          <a:xfrm>
            <a:off x="3831646" y="332507"/>
            <a:ext cx="2734628" cy="1051560"/>
          </a:xfrm>
          <a:prstGeom prst="rect">
            <a:avLst/>
          </a:prstGeom>
        </p:spPr>
      </p:pic>
    </p:spTree>
    <p:extLst>
      <p:ext uri="{BB962C8B-B14F-4D97-AF65-F5344CB8AC3E}">
        <p14:creationId xmlns:p14="http://schemas.microsoft.com/office/powerpoint/2010/main" val="2159398012"/>
      </p:ext>
    </p:extLst>
  </p:cSld>
  <p:clrMap bg1="lt1" tx1="dk1" bg2="lt2" tx2="dk2" accent1="accent1" accent2="accent2" accent3="accent3" accent4="accent4" accent5="accent5" accent6="accent6" hlink="hlink" folHlink="folHlink"/>
  <p:sldLayoutIdLst>
    <p:sldLayoutId id="2147483691" r:id="rId1"/>
  </p:sldLayoutIdLst>
  <p:txStyles>
    <p:titleStyle>
      <a:lvl1pPr marL="0" marR="0" indent="0" algn="ctr" defTabSz="457200" rtl="0" eaLnBrk="1" fontAlgn="auto" latinLnBrk="0" hangingPunct="1">
        <a:lnSpc>
          <a:spcPct val="100000"/>
        </a:lnSpc>
        <a:spcBef>
          <a:spcPct val="0"/>
        </a:spcBef>
        <a:spcAft>
          <a:spcPts val="0"/>
        </a:spcAft>
        <a:buClrTx/>
        <a:buSzTx/>
        <a:buFontTx/>
        <a:buNone/>
        <a:tabLst/>
        <a:defRPr lang="de-DE" sz="4400" b="0" i="0" u="none" strike="noStrike" kern="1200" baseline="0" smtClean="0">
          <a:solidFill>
            <a:schemeClr val="bg1"/>
          </a:solidFill>
          <a:latin typeface="DIN-Medium"/>
          <a:ea typeface="+mj-ea"/>
          <a:cs typeface="DIN-Medium"/>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 6"/>
          <p:cNvPicPr>
            <a:picLocks noChangeAspect="1"/>
          </p:cNvPicPr>
          <p:nvPr userDrawn="1"/>
        </p:nvPicPr>
        <p:blipFill>
          <a:blip r:embed="rId4"/>
          <a:stretch>
            <a:fillRect/>
          </a:stretch>
        </p:blipFill>
        <p:spPr>
          <a:xfrm>
            <a:off x="5212080" y="8449347"/>
            <a:ext cx="1303020" cy="447040"/>
          </a:xfrm>
          <a:prstGeom prst="rect">
            <a:avLst/>
          </a:prstGeom>
        </p:spPr>
      </p:pic>
      <p:pic>
        <p:nvPicPr>
          <p:cNvPr id="8" name="Bild 7"/>
          <p:cNvPicPr>
            <a:picLocks noChangeAspect="1"/>
          </p:cNvPicPr>
          <p:nvPr userDrawn="1"/>
        </p:nvPicPr>
        <p:blipFill>
          <a:blip r:embed="rId5"/>
          <a:stretch>
            <a:fillRect/>
          </a:stretch>
        </p:blipFill>
        <p:spPr>
          <a:xfrm>
            <a:off x="0" y="0"/>
            <a:ext cx="133350" cy="9144000"/>
          </a:xfrm>
          <a:prstGeom prst="rect">
            <a:avLst/>
          </a:prstGeom>
        </p:spPr>
      </p:pic>
      <p:sp>
        <p:nvSpPr>
          <p:cNvPr id="9" name="Datumsplatzhalter 3"/>
          <p:cNvSpPr txBox="1">
            <a:spLocks/>
          </p:cNvSpPr>
          <p:nvPr userDrawn="1"/>
        </p:nvSpPr>
        <p:spPr>
          <a:xfrm>
            <a:off x="342900" y="8413561"/>
            <a:ext cx="2138796" cy="486833"/>
          </a:xfrm>
          <a:prstGeom prst="rect">
            <a:avLst/>
          </a:prstGeom>
        </p:spPr>
        <p:txBody>
          <a:bodyPr vert="horz" lIns="91440" tIns="45720" rIns="91440" bIns="45720" rtlCol="0" anchor="ctr"/>
          <a:lstStyle>
            <a:defPPr>
              <a:defRPr lang="de-DE"/>
            </a:defPPr>
            <a:lvl1pPr marL="0" algn="l" defTabSz="457200" rtl="0" eaLnBrk="1" latinLnBrk="0" hangingPunct="1">
              <a:defRPr sz="1000" b="0" i="0" kern="1200">
                <a:solidFill>
                  <a:schemeClr val="tx1">
                    <a:tint val="75000"/>
                  </a:schemeClr>
                </a:solidFill>
                <a:latin typeface="DIN-Regular"/>
                <a:ea typeface="+mn-ea"/>
                <a:cs typeface="DIN-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err="1">
                <a:latin typeface="+mn-lt"/>
              </a:rPr>
              <a:t>Presentation</a:t>
            </a:r>
            <a:r>
              <a:rPr lang="de-DE" dirty="0">
                <a:latin typeface="+mn-lt"/>
              </a:rPr>
              <a:t> Name, Place, </a:t>
            </a:r>
            <a:fld id="{80349895-75EA-074C-8C4F-CF8A6F28146E}" type="datetimeFigureOut">
              <a:rPr lang="de-DE" smtClean="0">
                <a:latin typeface="+mn-lt"/>
              </a:rPr>
              <a:pPr/>
              <a:t>19.10.2021</a:t>
            </a:fld>
            <a:endParaRPr lang="de-DE" dirty="0">
              <a:latin typeface="+mn-lt"/>
            </a:endParaRPr>
          </a:p>
        </p:txBody>
      </p:sp>
      <p:sp>
        <p:nvSpPr>
          <p:cNvPr id="10" name="Foliennummernplatzhalter 5"/>
          <p:cNvSpPr txBox="1">
            <a:spLocks/>
          </p:cNvSpPr>
          <p:nvPr userDrawn="1"/>
        </p:nvSpPr>
        <p:spPr>
          <a:xfrm>
            <a:off x="2481695" y="8413561"/>
            <a:ext cx="1600200" cy="486833"/>
          </a:xfrm>
          <a:prstGeom prst="rect">
            <a:avLst/>
          </a:prstGeom>
        </p:spPr>
        <p:txBody>
          <a:bodyPr vert="horz" lIns="91440" tIns="45720" rIns="91440" bIns="45720" rtlCol="0" anchor="ctr"/>
          <a:lstStyle>
            <a:defPPr>
              <a:defRPr lang="de-DE"/>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FEF78BC-DB8A-1548-9B88-A0D2CBB129CD}" type="slidenum">
              <a:rPr lang="de-DE" smtClean="0">
                <a:latin typeface="+mn-lt"/>
              </a:rPr>
              <a:pPr/>
              <a:t>‹#›</a:t>
            </a:fld>
            <a:endParaRPr lang="de-DE" dirty="0">
              <a:latin typeface="+mn-lt"/>
            </a:endParaRPr>
          </a:p>
        </p:txBody>
      </p:sp>
      <p:pic>
        <p:nvPicPr>
          <p:cNvPr id="6" name="Bild 5"/>
          <p:cNvPicPr>
            <a:picLocks noChangeAspect="1"/>
          </p:cNvPicPr>
          <p:nvPr userDrawn="1"/>
        </p:nvPicPr>
        <p:blipFill>
          <a:blip r:embed="rId6"/>
          <a:stretch>
            <a:fillRect/>
          </a:stretch>
        </p:blipFill>
        <p:spPr>
          <a:xfrm>
            <a:off x="0" y="1"/>
            <a:ext cx="6858000" cy="1493212"/>
          </a:xfrm>
          <a:prstGeom prst="rect">
            <a:avLst/>
          </a:prstGeom>
        </p:spPr>
      </p:pic>
    </p:spTree>
    <p:extLst>
      <p:ext uri="{BB962C8B-B14F-4D97-AF65-F5344CB8AC3E}">
        <p14:creationId xmlns:p14="http://schemas.microsoft.com/office/powerpoint/2010/main" val="3641784177"/>
      </p:ext>
    </p:extLst>
  </p:cSld>
  <p:clrMap bg1="lt1" tx1="dk1" bg2="lt2" tx2="dk2" accent1="accent1" accent2="accent2" accent3="accent3" accent4="accent4" accent5="accent5" accent6="accent6" hlink="hlink" folHlink="folHlink"/>
  <p:sldLayoutIdLst>
    <p:sldLayoutId id="2147483708" r:id="rId1"/>
    <p:sldLayoutId id="214748371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b="0" i="0" kern="1200">
          <a:solidFill>
            <a:schemeClr val="tx1">
              <a:lumMod val="65000"/>
              <a:lumOff val="35000"/>
            </a:schemeClr>
          </a:solidFill>
          <a:latin typeface="DIN-Light"/>
          <a:ea typeface="+mn-ea"/>
          <a:cs typeface="DIN-Light"/>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b="0" i="0" kern="1200">
          <a:solidFill>
            <a:schemeClr val="tx1">
              <a:lumMod val="65000"/>
              <a:lumOff val="35000"/>
            </a:schemeClr>
          </a:solidFill>
          <a:latin typeface="DIN-Light"/>
          <a:ea typeface="+mn-ea"/>
          <a:cs typeface="DIN-Light"/>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400" b="0" i="0" kern="1200">
          <a:solidFill>
            <a:schemeClr val="tx1">
              <a:lumMod val="65000"/>
              <a:lumOff val="35000"/>
            </a:schemeClr>
          </a:solidFill>
          <a:latin typeface="DIN-Light"/>
          <a:ea typeface="+mn-ea"/>
          <a:cs typeface="DIN-Light"/>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2000" b="0" i="0" kern="1200">
          <a:solidFill>
            <a:schemeClr val="tx1">
              <a:lumMod val="65000"/>
              <a:lumOff val="35000"/>
            </a:schemeClr>
          </a:solidFill>
          <a:latin typeface="DIN-Light"/>
          <a:ea typeface="+mn-ea"/>
          <a:cs typeface="DIN-Light"/>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2000" b="0" i="0" kern="1200">
          <a:solidFill>
            <a:schemeClr val="tx1">
              <a:lumMod val="65000"/>
              <a:lumOff val="35000"/>
            </a:schemeClr>
          </a:solidFill>
          <a:latin typeface="DIN-Light"/>
          <a:ea typeface="+mn-ea"/>
          <a:cs typeface="DIN-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covidpasscertificate.com/europe-digital-green-pass/" TargetMode="External"/><Relationship Id="rId2" Type="http://schemas.openxmlformats.org/officeDocument/2006/relationships/hyperlink" Target="https://www.square-brussels.com/en/component/attachments/attachments.html?task=attachment&amp;id=383" TargetMode="External"/><Relationship Id="rId1" Type="http://schemas.openxmlformats.org/officeDocument/2006/relationships/slideLayout" Target="../slideLayouts/slideLayout5.xml"/><Relationship Id="rId5" Type="http://schemas.openxmlformats.org/officeDocument/2006/relationships/hyperlink" Target="http://www.info-coronavirus.be/" TargetMode="External"/><Relationship Id="rId4" Type="http://schemas.openxmlformats.org/officeDocument/2006/relationships/hyperlink" Target="https://travel.info-coronavirus.be/public-health-passenger-locator-for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eu-toxrisk-arttic@eurtd.com" TargetMode="External"/><Relationship Id="rId2" Type="http://schemas.openxmlformats.org/officeDocument/2006/relationships/hyperlink" Target="https://www.square-brussels.com/en/" TargetMode="Externa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hyperlink" Target="https://www.stib-mivb.be/index.htm?l=nl" TargetMode="External"/><Relationship Id="rId2" Type="http://schemas.openxmlformats.org/officeDocument/2006/relationships/hyperlink" Target="https://www.belgiantrain.be/en" TargetMode="External"/><Relationship Id="rId1" Type="http://schemas.openxmlformats.org/officeDocument/2006/relationships/slideLayout" Target="../slideLayouts/slideLayout5.xml"/><Relationship Id="rId5" Type="http://schemas.openxmlformats.org/officeDocument/2006/relationships/hyperlink" Target="https://www.square-brussels.com/en/about-us/access.html" TargetMode="Externa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hyperlink" Target="https://www.stib-mivb.be/index.htm?l=nl" TargetMode="External"/><Relationship Id="rId2" Type="http://schemas.openxmlformats.org/officeDocument/2006/relationships/hyperlink" Target="https://www.belgiantrain.be/en" TargetMode="Externa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hyperlink" Target="https://www.square-brussels.com/en/about-us/access.html" TargetMode="Externa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hyperlink" Target="https://www.nh-hotels.com/hotel/nh-brussels-grand-place-arenberg" TargetMode="External"/><Relationship Id="rId3" Type="http://schemas.openxmlformats.org/officeDocument/2006/relationships/hyperlink" Target="https://www.florishotelarlequin.be/" TargetMode="External"/><Relationship Id="rId7" Type="http://schemas.openxmlformats.org/officeDocument/2006/relationships/hyperlink" Target="https://www.nh-hotels.com/hotel/nh-collection-brussels-grand-sablon" TargetMode="External"/><Relationship Id="rId2" Type="http://schemas.openxmlformats.org/officeDocument/2006/relationships/hyperlink" Target="https://all.accor.com/hotel/1046/index.en.shtml?y_source=1_MTI2NDg2OTktNDgzLWxvY2F0aW9uLndlYnNpdGU=" TargetMode="External"/><Relationship Id="rId1" Type="http://schemas.openxmlformats.org/officeDocument/2006/relationships/slideLayout" Target="../slideLayouts/slideLayout5.xml"/><Relationship Id="rId6" Type="http://schemas.openxmlformats.org/officeDocument/2006/relationships/hyperlink" Target="https://www.hilton.com/en/hotels/brugrhi-hilton-brussels-grand-place/" TargetMode="External"/><Relationship Id="rId5" Type="http://schemas.openxmlformats.org/officeDocument/2006/relationships/hyperlink" Target="https://www.motel-one.com/en/" TargetMode="External"/><Relationship Id="rId4" Type="http://schemas.openxmlformats.org/officeDocument/2006/relationships/hyperlink" Target="https://www.st-nicolas.be/" TargetMode="External"/><Relationship Id="rId9" Type="http://schemas.openxmlformats.org/officeDocument/2006/relationships/hyperlink" Target="https://all.accor.com/hotel/2122/index.en.shtml?y_source=1_MTI2NDg2ODMtNDgzLWxvY2F0aW9uLndlYnNpdG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ieren 10"/>
          <p:cNvGrpSpPr/>
          <p:nvPr/>
        </p:nvGrpSpPr>
        <p:grpSpPr>
          <a:xfrm>
            <a:off x="247650" y="8256853"/>
            <a:ext cx="6484422" cy="895311"/>
            <a:chOff x="247650" y="8256853"/>
            <a:chExt cx="6484422" cy="895311"/>
          </a:xfrm>
        </p:grpSpPr>
        <p:sp>
          <p:nvSpPr>
            <p:cNvPr id="6" name="Rectangle 5"/>
            <p:cNvSpPr/>
            <p:nvPr/>
          </p:nvSpPr>
          <p:spPr>
            <a:xfrm>
              <a:off x="247650" y="8256853"/>
              <a:ext cx="5334000" cy="57282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9323" y="8256853"/>
              <a:ext cx="1656752" cy="684000"/>
            </a:xfrm>
            <a:prstGeom prst="rect">
              <a:avLst/>
            </a:prstGeom>
          </p:spPr>
        </p:pic>
        <p:sp>
          <p:nvSpPr>
            <p:cNvPr id="9" name="Textfeld 8"/>
            <p:cNvSpPr txBox="1"/>
            <p:nvPr/>
          </p:nvSpPr>
          <p:spPr>
            <a:xfrm>
              <a:off x="5030965" y="8905943"/>
              <a:ext cx="1701107" cy="246221"/>
            </a:xfrm>
            <a:prstGeom prst="rect">
              <a:avLst/>
            </a:prstGeom>
            <a:noFill/>
          </p:spPr>
          <p:txBody>
            <a:bodyPr wrap="none" rtlCol="0">
              <a:spAutoFit/>
            </a:bodyPr>
            <a:lstStyle/>
            <a:p>
              <a:r>
                <a:rPr lang="de-DE" sz="1000" dirty="0">
                  <a:solidFill>
                    <a:srgbClr val="595959"/>
                  </a:solidFill>
                </a:rPr>
                <a:t>Grant </a:t>
              </a:r>
              <a:r>
                <a:rPr lang="de-DE" sz="1000" dirty="0" err="1">
                  <a:solidFill>
                    <a:srgbClr val="595959"/>
                  </a:solidFill>
                </a:rPr>
                <a:t>agreement</a:t>
              </a:r>
              <a:r>
                <a:rPr lang="de-DE" sz="1000" dirty="0">
                  <a:solidFill>
                    <a:srgbClr val="595959"/>
                  </a:solidFill>
                </a:rPr>
                <a:t> </a:t>
              </a:r>
              <a:r>
                <a:rPr lang="de-DE" sz="1000" dirty="0" err="1">
                  <a:solidFill>
                    <a:srgbClr val="595959"/>
                  </a:solidFill>
                </a:rPr>
                <a:t>no</a:t>
              </a:r>
              <a:r>
                <a:rPr lang="de-DE" sz="1000" dirty="0">
                  <a:solidFill>
                    <a:srgbClr val="595959"/>
                  </a:solidFill>
                </a:rPr>
                <a:t>. 681002</a:t>
              </a:r>
            </a:p>
          </p:txBody>
        </p:sp>
      </p:grpSp>
      <p:sp>
        <p:nvSpPr>
          <p:cNvPr id="5" name="Rectangle 4"/>
          <p:cNvSpPr/>
          <p:nvPr/>
        </p:nvSpPr>
        <p:spPr>
          <a:xfrm>
            <a:off x="3552825" y="200025"/>
            <a:ext cx="3143250" cy="14954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itel 6"/>
          <p:cNvSpPr txBox="1">
            <a:spLocks/>
          </p:cNvSpPr>
          <p:nvPr/>
        </p:nvSpPr>
        <p:spPr>
          <a:xfrm>
            <a:off x="111317" y="998603"/>
            <a:ext cx="6691023" cy="4171950"/>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lang="de-DE" sz="3200" b="1" i="0" u="none" strike="noStrike" kern="1200" baseline="0" smtClean="0">
                <a:solidFill>
                  <a:schemeClr val="bg1"/>
                </a:solidFill>
                <a:latin typeface="DIN-Light"/>
                <a:ea typeface="+mj-ea"/>
                <a:cs typeface="DIN-Light"/>
              </a:defRPr>
            </a:lvl1pPr>
          </a:lstStyle>
          <a:p>
            <a:pPr lvl="0" algn="ctr">
              <a:spcBef>
                <a:spcPts val="600"/>
              </a:spcBef>
              <a:spcAft>
                <a:spcPts val="2400"/>
              </a:spcAft>
            </a:pPr>
            <a:r>
              <a:rPr lang="en-GB" altLang="fr-FR" dirty="0">
                <a:solidFill>
                  <a:schemeClr val="tx1">
                    <a:lumMod val="65000"/>
                    <a:lumOff val="35000"/>
                  </a:schemeClr>
                </a:solidFill>
                <a:latin typeface="+mn-lt"/>
                <a:cs typeface="DIN-Medium"/>
              </a:rPr>
              <a:t>Logistics Pack</a:t>
            </a:r>
          </a:p>
          <a:p>
            <a:pPr lvl="0" algn="ctr">
              <a:spcBef>
                <a:spcPts val="600"/>
              </a:spcBef>
              <a:spcAft>
                <a:spcPts val="2400"/>
              </a:spcAft>
            </a:pPr>
            <a:endParaRPr lang="en-GB" altLang="fr-FR" dirty="0">
              <a:solidFill>
                <a:schemeClr val="tx1">
                  <a:lumMod val="65000"/>
                  <a:lumOff val="35000"/>
                </a:schemeClr>
              </a:solidFill>
              <a:latin typeface="+mn-lt"/>
              <a:cs typeface="DIN-Medium"/>
            </a:endParaRPr>
          </a:p>
          <a:p>
            <a:pPr algn="ctr"/>
            <a:endParaRPr lang="en-US" sz="3000" dirty="0">
              <a:solidFill>
                <a:schemeClr val="tx1">
                  <a:lumMod val="65000"/>
                  <a:lumOff val="35000"/>
                </a:schemeClr>
              </a:solidFill>
              <a:latin typeface="+mn-lt"/>
              <a:cs typeface="DIN-Medium"/>
            </a:endParaRPr>
          </a:p>
          <a:p>
            <a:pPr algn="ctr"/>
            <a:r>
              <a:rPr lang="en-US" sz="3000" dirty="0">
                <a:solidFill>
                  <a:schemeClr val="tx1">
                    <a:lumMod val="65000"/>
                    <a:lumOff val="35000"/>
                  </a:schemeClr>
                </a:solidFill>
                <a:latin typeface="+mn-lt"/>
                <a:cs typeface="DIN-Medium"/>
              </a:rPr>
              <a:t> EU-</a:t>
            </a:r>
            <a:r>
              <a:rPr lang="en-US" sz="3000" dirty="0" err="1">
                <a:solidFill>
                  <a:schemeClr val="tx1">
                    <a:lumMod val="65000"/>
                    <a:lumOff val="35000"/>
                  </a:schemeClr>
                </a:solidFill>
                <a:latin typeface="+mn-lt"/>
                <a:cs typeface="DIN-Medium"/>
              </a:rPr>
              <a:t>ToxRisk</a:t>
            </a:r>
            <a:r>
              <a:rPr lang="en-US" sz="3000" dirty="0">
                <a:solidFill>
                  <a:schemeClr val="tx1">
                    <a:lumMod val="65000"/>
                    <a:lumOff val="35000"/>
                  </a:schemeClr>
                </a:solidFill>
                <a:latin typeface="+mn-lt"/>
                <a:cs typeface="DIN-Medium"/>
              </a:rPr>
              <a:t> Final Symposium </a:t>
            </a:r>
          </a:p>
          <a:p>
            <a:pPr lvl="0" algn="ctr">
              <a:spcBef>
                <a:spcPts val="600"/>
              </a:spcBef>
            </a:pPr>
            <a:r>
              <a:rPr lang="fr-FR" altLang="fr-FR" dirty="0">
                <a:solidFill>
                  <a:schemeClr val="tx1">
                    <a:lumMod val="65000"/>
                    <a:lumOff val="35000"/>
                  </a:schemeClr>
                </a:solidFill>
                <a:latin typeface="+mn-lt"/>
                <a:cs typeface="DIN-Medium"/>
              </a:rPr>
              <a:t> </a:t>
            </a:r>
          </a:p>
          <a:p>
            <a:pPr algn="ctr"/>
            <a:r>
              <a:rPr lang="en-US" sz="2400" dirty="0">
                <a:solidFill>
                  <a:schemeClr val="tx1">
                    <a:lumMod val="65000"/>
                    <a:lumOff val="35000"/>
                  </a:schemeClr>
                </a:solidFill>
                <a:cs typeface="DIN-Medium"/>
              </a:rPr>
              <a:t>3 - 4 November 2021 </a:t>
            </a:r>
          </a:p>
          <a:p>
            <a:pPr algn="ctr"/>
            <a:r>
              <a:rPr lang="en-US" sz="2400" dirty="0">
                <a:solidFill>
                  <a:schemeClr val="tx1">
                    <a:lumMod val="65000"/>
                    <a:lumOff val="35000"/>
                  </a:schemeClr>
                </a:solidFill>
                <a:cs typeface="DIN-Medium"/>
              </a:rPr>
              <a:t>The Square, Brussels, Belgium </a:t>
            </a:r>
            <a:endParaRPr lang="fr-FR" altLang="fr-FR" sz="2400" dirty="0">
              <a:solidFill>
                <a:schemeClr val="tx1">
                  <a:lumMod val="65000"/>
                  <a:lumOff val="35000"/>
                </a:schemeClr>
              </a:solidFill>
              <a:cs typeface="DIN-Medium"/>
            </a:endParaRPr>
          </a:p>
          <a:p>
            <a:endParaRPr lang="de-DE" b="0" dirty="0">
              <a:solidFill>
                <a:schemeClr val="tx1">
                  <a:lumMod val="65000"/>
                  <a:lumOff val="35000"/>
                </a:schemeClr>
              </a:solidFill>
              <a:latin typeface="+mn-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23" y="8427272"/>
            <a:ext cx="1944000" cy="513581"/>
          </a:xfrm>
          <a:prstGeom prst="rect">
            <a:avLst/>
          </a:prstGeom>
        </p:spPr>
      </p:pic>
    </p:spTree>
    <p:extLst>
      <p:ext uri="{BB962C8B-B14F-4D97-AF65-F5344CB8AC3E}">
        <p14:creationId xmlns:p14="http://schemas.microsoft.com/office/powerpoint/2010/main" val="2163586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900" y="508883"/>
            <a:ext cx="6172200" cy="828850"/>
          </a:xfrm>
        </p:spPr>
        <p:txBody>
          <a:bodyPr/>
          <a:lstStyle/>
          <a:p>
            <a:r>
              <a:rPr lang="de-DE" b="1" dirty="0"/>
              <a:t>Covid 19_Event Safety Guidelines</a:t>
            </a:r>
          </a:p>
        </p:txBody>
      </p:sp>
      <p:sp>
        <p:nvSpPr>
          <p:cNvPr id="6" name="Rectangle 5"/>
          <p:cNvSpPr/>
          <p:nvPr/>
        </p:nvSpPr>
        <p:spPr>
          <a:xfrm>
            <a:off x="4972050" y="8362951"/>
            <a:ext cx="1866900" cy="6000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Content Placeholder 2"/>
          <p:cNvSpPr>
            <a:spLocks noGrp="1"/>
          </p:cNvSpPr>
          <p:nvPr>
            <p:ph idx="4294967295"/>
          </p:nvPr>
        </p:nvSpPr>
        <p:spPr>
          <a:xfrm>
            <a:off x="342900" y="1697178"/>
            <a:ext cx="6474372" cy="7536626"/>
          </a:xfrm>
          <a:prstGeom prst="rect">
            <a:avLst/>
          </a:prstGeom>
        </p:spPr>
        <p:txBody>
          <a:bodyPr>
            <a:noAutofit/>
          </a:bodyPr>
          <a:lstStyle/>
          <a:p>
            <a:pPr algn="just">
              <a:spcBef>
                <a:spcPts val="0"/>
              </a:spcBef>
            </a:pPr>
            <a:r>
              <a:rPr lang="de-DE" sz="1200" b="1" u="sng" dirty="0" err="1">
                <a:hlinkClick r:id="rId2"/>
              </a:rPr>
              <a:t>Sanitary</a:t>
            </a:r>
            <a:r>
              <a:rPr lang="de-DE" sz="1200" b="1" u="sng" dirty="0">
                <a:hlinkClick r:id="rId2"/>
              </a:rPr>
              <a:t> </a:t>
            </a:r>
            <a:r>
              <a:rPr lang="de-DE" sz="1200" b="1" u="sng" dirty="0" err="1">
                <a:hlinkClick r:id="rId2"/>
              </a:rPr>
              <a:t>guidelines</a:t>
            </a:r>
            <a:r>
              <a:rPr lang="de-DE" sz="1200" b="1" u="sng" dirty="0">
                <a:hlinkClick r:id="rId2"/>
              </a:rPr>
              <a:t> 2020 SQUARE BRUSSELS CONVENTION CENTRE</a:t>
            </a:r>
            <a:endParaRPr lang="fr-FR" sz="1200" b="1" u="sng" dirty="0"/>
          </a:p>
          <a:p>
            <a:pPr algn="just">
              <a:spcBef>
                <a:spcPts val="0"/>
              </a:spcBef>
            </a:pPr>
            <a:r>
              <a:rPr lang="fr-FR" sz="1200" dirty="0">
                <a:solidFill>
                  <a:srgbClr val="3C3A3B"/>
                </a:solidFill>
                <a:latin typeface="Calibri"/>
              </a:rPr>
              <a:t>(https://www.square-brussels.com/en/sanitary-measures-2020.html)</a:t>
            </a:r>
          </a:p>
          <a:p>
            <a:pPr>
              <a:lnSpc>
                <a:spcPct val="115000"/>
              </a:lnSpc>
              <a:spcBef>
                <a:spcPts val="0"/>
              </a:spcBef>
            </a:pPr>
            <a:endParaRPr lang="en-US" sz="1200" dirty="0">
              <a:solidFill>
                <a:srgbClr val="3C3A3B"/>
              </a:solidFill>
              <a:latin typeface="Calibri"/>
            </a:endParaRPr>
          </a:p>
          <a:p>
            <a:pPr>
              <a:lnSpc>
                <a:spcPct val="115000"/>
              </a:lnSpc>
              <a:spcBef>
                <a:spcPts val="0"/>
              </a:spcBef>
            </a:pPr>
            <a:r>
              <a:rPr lang="en-US" sz="1200" b="1" u="sng" dirty="0"/>
              <a:t>COVID Certificate</a:t>
            </a:r>
          </a:p>
          <a:p>
            <a:pPr>
              <a:lnSpc>
                <a:spcPct val="115000"/>
              </a:lnSpc>
              <a:spcBef>
                <a:spcPts val="0"/>
              </a:spcBef>
            </a:pPr>
            <a:r>
              <a:rPr lang="en-US" sz="1200" dirty="0">
                <a:solidFill>
                  <a:srgbClr val="3C3A3B"/>
                </a:solidFill>
                <a:latin typeface="Calibri"/>
              </a:rPr>
              <a:t>You will need to present your </a:t>
            </a:r>
            <a:r>
              <a:rPr lang="en-US" sz="1200" i="1" dirty="0">
                <a:latin typeface="+mj-lt"/>
                <a:hlinkClick r:id="rId3"/>
              </a:rPr>
              <a:t>EU Digital COVID Certificate</a:t>
            </a:r>
            <a:r>
              <a:rPr lang="en-US" sz="1200" i="1" dirty="0">
                <a:latin typeface="+mj-lt"/>
              </a:rPr>
              <a:t> </a:t>
            </a:r>
            <a:r>
              <a:rPr lang="en-US" sz="1200" dirty="0">
                <a:solidFill>
                  <a:srgbClr val="3C3A3B"/>
                </a:solidFill>
                <a:latin typeface="Calibri"/>
              </a:rPr>
              <a:t>to enter the Convention Centre. </a:t>
            </a:r>
          </a:p>
          <a:p>
            <a:pPr>
              <a:lnSpc>
                <a:spcPct val="115000"/>
              </a:lnSpc>
              <a:spcBef>
                <a:spcPts val="0"/>
              </a:spcBef>
            </a:pPr>
            <a:endParaRPr lang="en-US" sz="1200" dirty="0">
              <a:solidFill>
                <a:srgbClr val="3C3A3B"/>
              </a:solidFill>
              <a:latin typeface="Calibri"/>
            </a:endParaRPr>
          </a:p>
          <a:p>
            <a:pPr algn="just"/>
            <a:r>
              <a:rPr lang="en-US" sz="1200" b="1" u="sng" dirty="0"/>
              <a:t>Mandatory form for travel to Belgium</a:t>
            </a:r>
          </a:p>
          <a:p>
            <a:pPr algn="just"/>
            <a:r>
              <a:rPr lang="en-US" sz="1200" dirty="0">
                <a:solidFill>
                  <a:srgbClr val="3C3A3B"/>
                </a:solidFill>
                <a:latin typeface="Calibri" panose="020F0502020204030204" pitchFamily="34" charset="0"/>
                <a:cs typeface="Calibri" panose="020F0502020204030204" pitchFamily="34" charset="0"/>
              </a:rPr>
              <a:t>Persons travelling through Belgium and who are staying at least 48 hours must fill out an </a:t>
            </a:r>
            <a:r>
              <a:rPr lang="en-US" sz="1200" dirty="0">
                <a:solidFill>
                  <a:srgbClr val="3C3A3B"/>
                </a:solidFill>
                <a:latin typeface="Calibri" panose="020F0502020204030204" pitchFamily="34" charset="0"/>
                <a:ea typeface="Calibri" panose="020F0502020204030204" pitchFamily="34" charset="0"/>
              </a:rPr>
              <a:t>electronic </a:t>
            </a:r>
            <a:r>
              <a:rPr lang="en-US" sz="1200" i="1" dirty="0">
                <a:solidFill>
                  <a:srgbClr val="3C3A3B"/>
                </a:solidFill>
                <a:latin typeface="Calibri" panose="020F0502020204030204" pitchFamily="34" charset="0"/>
                <a:ea typeface="Calibri" panose="020F0502020204030204" pitchFamily="34" charset="0"/>
              </a:rPr>
              <a:t>Passenger Locator Form </a:t>
            </a:r>
            <a:r>
              <a:rPr lang="en-US" sz="1200" dirty="0">
                <a:solidFill>
                  <a:srgbClr val="3C3A3B"/>
                </a:solidFill>
                <a:latin typeface="Calibri" panose="020F0502020204030204" pitchFamily="34" charset="0"/>
                <a:ea typeface="Calibri" panose="020F0502020204030204" pitchFamily="34" charset="0"/>
              </a:rPr>
              <a:t>(e-PLF) regardless of their departure point and nationality. </a:t>
            </a:r>
            <a:endParaRPr lang="en-US" sz="1200" dirty="0">
              <a:solidFill>
                <a:srgbClr val="3C3A3B"/>
              </a:solidFill>
              <a:latin typeface="Calibri" panose="020F0502020204030204" pitchFamily="34" charset="0"/>
              <a:cs typeface="Calibri" panose="020F0502020204030204" pitchFamily="34" charset="0"/>
            </a:endParaRPr>
          </a:p>
          <a:p>
            <a:pPr algn="just"/>
            <a:r>
              <a:rPr lang="en-US" sz="1200" dirty="0">
                <a:solidFill>
                  <a:srgbClr val="3C3A3B"/>
                </a:solidFill>
                <a:latin typeface="Calibri" panose="020F0502020204030204" pitchFamily="34" charset="0"/>
                <a:cs typeface="Calibri" panose="020F0502020204030204" pitchFamily="34" charset="0"/>
              </a:rPr>
              <a:t>The form has to be completed prior to your arrival, but not more than 48 hours before reaching Belgium. You can find this form</a:t>
            </a:r>
            <a:r>
              <a:rPr lang="en-US" sz="1200" b="1" dirty="0"/>
              <a:t> </a:t>
            </a:r>
            <a:r>
              <a:rPr lang="en-US" sz="1200" dirty="0">
                <a:latin typeface="+mj-lt"/>
                <a:hlinkClick r:id="rId4"/>
              </a:rPr>
              <a:t>here (link is external)</a:t>
            </a:r>
            <a:r>
              <a:rPr lang="en-US" sz="1200" dirty="0">
                <a:latin typeface="+mj-lt"/>
              </a:rPr>
              <a:t>. </a:t>
            </a:r>
            <a:endParaRPr lang="en-US" sz="1200" dirty="0">
              <a:latin typeface="+mj-lt"/>
              <a:ea typeface="Calibri" panose="020F0502020204030204" pitchFamily="34" charset="0"/>
              <a:cs typeface="Calibri" panose="020F0502020204030204" pitchFamily="34" charset="0"/>
            </a:endParaRPr>
          </a:p>
          <a:p>
            <a:pPr>
              <a:lnSpc>
                <a:spcPct val="115000"/>
              </a:lnSpc>
              <a:spcBef>
                <a:spcPts val="0"/>
              </a:spcBef>
            </a:pPr>
            <a:endParaRPr lang="en-US" sz="1200" dirty="0">
              <a:solidFill>
                <a:srgbClr val="3C3A3B"/>
              </a:solidFill>
              <a:latin typeface="Calibri"/>
            </a:endParaRPr>
          </a:p>
          <a:p>
            <a:pPr>
              <a:lnSpc>
                <a:spcPct val="115000"/>
              </a:lnSpc>
              <a:spcBef>
                <a:spcPts val="0"/>
              </a:spcBef>
            </a:pPr>
            <a:r>
              <a:rPr lang="en-US" sz="1200" dirty="0">
                <a:solidFill>
                  <a:srgbClr val="3C3A3B"/>
                </a:solidFill>
                <a:latin typeface="Calibri"/>
              </a:rPr>
              <a:t>Information regarding the Covid-19 health guidelines is available on </a:t>
            </a:r>
            <a:r>
              <a:rPr lang="en-US" sz="1200" dirty="0">
                <a:solidFill>
                  <a:srgbClr val="3C3A3B"/>
                </a:solidFill>
                <a:latin typeface="Calibri"/>
                <a:hlinkClick r:id="rId5"/>
              </a:rPr>
              <a:t>www.info-coronavirus.be</a:t>
            </a:r>
            <a:r>
              <a:rPr lang="en-US" sz="1200" dirty="0">
                <a:solidFill>
                  <a:srgbClr val="3C3A3B"/>
                </a:solidFill>
                <a:latin typeface="Calibri"/>
              </a:rPr>
              <a:t>.</a:t>
            </a:r>
            <a:endParaRPr lang="es-ES" sz="1200" dirty="0">
              <a:solidFill>
                <a:srgbClr val="3C3A3B"/>
              </a:solidFill>
              <a:latin typeface="Calibri"/>
            </a:endParaRPr>
          </a:p>
        </p:txBody>
      </p:sp>
    </p:spTree>
    <p:extLst>
      <p:ext uri="{BB962C8B-B14F-4D97-AF65-F5344CB8AC3E}">
        <p14:creationId xmlns:p14="http://schemas.microsoft.com/office/powerpoint/2010/main" val="52856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42900" y="366184"/>
            <a:ext cx="6172200" cy="576791"/>
          </a:xfrm>
        </p:spPr>
        <p:txBody>
          <a:bodyPr/>
          <a:lstStyle/>
          <a:p>
            <a:r>
              <a:rPr lang="fr-FR" b="1" dirty="0"/>
              <a:t>Venue</a:t>
            </a:r>
            <a:br>
              <a:rPr lang="fr-FR" b="1" dirty="0">
                <a:latin typeface="Verdana" panose="020B0604030504040204" pitchFamily="34" charset="0"/>
                <a:ea typeface="Verdana" panose="020B0604030504040204" pitchFamily="34" charset="0"/>
                <a:cs typeface="Verdana" panose="020B0604030504040204" pitchFamily="34" charset="0"/>
              </a:rPr>
            </a:br>
            <a:endParaRPr lang="de-DE" dirty="0"/>
          </a:p>
        </p:txBody>
      </p:sp>
      <p:sp>
        <p:nvSpPr>
          <p:cNvPr id="13" name="Inhaltsplatzhalter 12"/>
          <p:cNvSpPr>
            <a:spLocks noGrp="1"/>
          </p:cNvSpPr>
          <p:nvPr>
            <p:ph sz="quarter" idx="10"/>
          </p:nvPr>
        </p:nvSpPr>
        <p:spPr>
          <a:xfrm>
            <a:off x="342900" y="1790229"/>
            <a:ext cx="5321630" cy="1309151"/>
          </a:xfrm>
        </p:spPr>
        <p:txBody>
          <a:bodyPr/>
          <a:lstStyle/>
          <a:p>
            <a:pPr marL="0" indent="0" defTabSz="396000">
              <a:buNone/>
            </a:pPr>
            <a:r>
              <a:rPr lang="fr-FR" sz="1800" b="1" dirty="0">
                <a:hlinkClick r:id="rId2"/>
              </a:rPr>
              <a:t>SQUARE - Brussels Convention Centre</a:t>
            </a:r>
            <a:endParaRPr lang="fr-FR" sz="1800" b="1" dirty="0"/>
          </a:p>
          <a:p>
            <a:pPr marL="0" indent="0" defTabSz="396000">
              <a:buNone/>
            </a:pPr>
            <a:r>
              <a:rPr lang="en-GB" sz="1200" dirty="0">
                <a:solidFill>
                  <a:srgbClr val="3C3A3B"/>
                </a:solidFill>
                <a:cs typeface="DIN-Medium"/>
              </a:rPr>
              <a:t>Glass Entrance</a:t>
            </a:r>
            <a:br>
              <a:rPr lang="en-GB" sz="1200" dirty="0">
                <a:solidFill>
                  <a:srgbClr val="3C3A3B"/>
                </a:solidFill>
                <a:cs typeface="DIN-Medium"/>
              </a:rPr>
            </a:br>
            <a:r>
              <a:rPr lang="en-GB" sz="1200" dirty="0">
                <a:solidFill>
                  <a:srgbClr val="3C3A3B"/>
                </a:solidFill>
                <a:cs typeface="DIN-Medium"/>
              </a:rPr>
              <a:t>Mont des Arts/</a:t>
            </a:r>
            <a:r>
              <a:rPr lang="en-GB" sz="1200" dirty="0" err="1">
                <a:solidFill>
                  <a:srgbClr val="3C3A3B"/>
                </a:solidFill>
                <a:cs typeface="DIN-Medium"/>
              </a:rPr>
              <a:t>Kunstberg</a:t>
            </a:r>
            <a:r>
              <a:rPr lang="en-GB" sz="1200" dirty="0">
                <a:solidFill>
                  <a:srgbClr val="3C3A3B"/>
                </a:solidFill>
                <a:cs typeface="DIN-Medium"/>
              </a:rPr>
              <a:t> </a:t>
            </a:r>
            <a:br>
              <a:rPr lang="en-GB" sz="1200" dirty="0">
                <a:solidFill>
                  <a:srgbClr val="3C3A3B"/>
                </a:solidFill>
                <a:cs typeface="DIN-Medium"/>
              </a:rPr>
            </a:br>
            <a:r>
              <a:rPr lang="en-GB" sz="1200" dirty="0">
                <a:solidFill>
                  <a:srgbClr val="3C3A3B"/>
                </a:solidFill>
                <a:cs typeface="DIN-Medium"/>
              </a:rPr>
              <a:t>B-1000 Brussels</a:t>
            </a:r>
            <a:br>
              <a:rPr lang="en-GB" sz="1200" dirty="0">
                <a:solidFill>
                  <a:srgbClr val="3C3A3B"/>
                </a:solidFill>
                <a:cs typeface="DIN-Medium"/>
              </a:rPr>
            </a:br>
            <a:r>
              <a:rPr lang="en-GB" sz="1200" dirty="0">
                <a:solidFill>
                  <a:srgbClr val="3C3A3B"/>
                </a:solidFill>
                <a:cs typeface="DIN-Medium"/>
              </a:rPr>
              <a:t>T: +32 2 515 13 00</a:t>
            </a:r>
            <a:endParaRPr lang="es-ES" sz="1200" dirty="0">
              <a:solidFill>
                <a:srgbClr val="3C3A3B"/>
              </a:solidFill>
              <a:cs typeface="DIN-Medium"/>
            </a:endParaRPr>
          </a:p>
          <a:p>
            <a:pPr marL="0" indent="0">
              <a:lnSpc>
                <a:spcPct val="115000"/>
              </a:lnSpc>
              <a:spcAft>
                <a:spcPts val="1000"/>
              </a:spcAft>
              <a:buNone/>
            </a:pPr>
            <a:endParaRPr lang="en-US" altLang="fr-FR" sz="1400" dirty="0">
              <a:cs typeface="DIN-Medium"/>
            </a:endParaRPr>
          </a:p>
          <a:p>
            <a:pPr marL="0" indent="0" algn="just">
              <a:buNone/>
            </a:pPr>
            <a:endParaRPr lang="en-US" altLang="fr-FR" sz="1400" b="1" u="sng" dirty="0"/>
          </a:p>
          <a:p>
            <a:pPr marL="0" indent="0" algn="just">
              <a:buNone/>
            </a:pPr>
            <a:endParaRPr lang="en-US" altLang="fr-FR" sz="1400" b="1" u="sng" dirty="0"/>
          </a:p>
          <a:p>
            <a:pPr marL="0" indent="0" algn="just">
              <a:buNone/>
            </a:pPr>
            <a:endParaRPr lang="en-US" altLang="fr-FR" sz="1400" b="1" u="sng" dirty="0"/>
          </a:p>
          <a:p>
            <a:pPr marL="0" indent="0" algn="just">
              <a:buNone/>
            </a:pPr>
            <a:endParaRPr lang="en-US" altLang="fr-FR" sz="1400" b="1" u="sng" dirty="0"/>
          </a:p>
          <a:p>
            <a:pPr marL="0" indent="0" algn="just">
              <a:buNone/>
            </a:pPr>
            <a:endParaRPr lang="en-US" altLang="fr-FR" sz="1400" b="1" u="sng" dirty="0"/>
          </a:p>
          <a:p>
            <a:pPr marL="0" indent="0" algn="just">
              <a:buNone/>
            </a:pPr>
            <a:endParaRPr lang="en-US" altLang="fr-FR" sz="1400" b="1" u="sng" dirty="0"/>
          </a:p>
          <a:p>
            <a:pPr marL="0" indent="0" algn="just">
              <a:buNone/>
            </a:pPr>
            <a:endParaRPr lang="en-US" altLang="fr-FR" sz="1400" b="1" u="sng" dirty="0"/>
          </a:p>
          <a:p>
            <a:pPr marL="0" indent="0" algn="just">
              <a:buNone/>
            </a:pPr>
            <a:endParaRPr lang="en-US" altLang="fr-FR" sz="1400" b="1" u="sng" dirty="0"/>
          </a:p>
          <a:p>
            <a:pPr marL="0" indent="0" algn="just">
              <a:buNone/>
            </a:pPr>
            <a:endParaRPr lang="en-US" altLang="fr-FR" sz="1400" b="1" u="sng" dirty="0"/>
          </a:p>
          <a:p>
            <a:pPr marL="0" indent="0" algn="just">
              <a:buNone/>
            </a:pPr>
            <a:endParaRPr lang="en-US" altLang="fr-FR" sz="1400" b="1" u="sng" dirty="0"/>
          </a:p>
          <a:p>
            <a:pPr marL="0" indent="0" algn="just">
              <a:buNone/>
            </a:pPr>
            <a:endParaRPr lang="en-US" altLang="fr-FR" sz="1400" b="1" u="sng" dirty="0"/>
          </a:p>
          <a:p>
            <a:pPr marL="0" indent="0" algn="just">
              <a:buNone/>
            </a:pPr>
            <a:endParaRPr lang="en-US" altLang="fr-FR" sz="900" b="1" u="sng" dirty="0">
              <a:solidFill>
                <a:srgbClr val="3C3A3B"/>
              </a:solidFill>
            </a:endParaRPr>
          </a:p>
          <a:p>
            <a:pPr marL="0" indent="0" algn="just">
              <a:buNone/>
            </a:pPr>
            <a:endParaRPr lang="en-US" altLang="fr-FR" sz="1400" b="1" u="sng" dirty="0">
              <a:solidFill>
                <a:srgbClr val="3C3A3B"/>
              </a:solidFill>
            </a:endParaRPr>
          </a:p>
          <a:p>
            <a:pPr marL="0" indent="0" algn="just">
              <a:buNone/>
            </a:pPr>
            <a:endParaRPr lang="en-US" altLang="fr-FR" sz="1400" b="1" u="sng" dirty="0">
              <a:solidFill>
                <a:srgbClr val="3C3A3B"/>
              </a:solidFill>
            </a:endParaRPr>
          </a:p>
          <a:p>
            <a:pPr marL="0" indent="0" algn="just">
              <a:buNone/>
            </a:pPr>
            <a:endParaRPr lang="en-US" altLang="fr-FR" sz="1400" b="1" u="sng" dirty="0">
              <a:solidFill>
                <a:srgbClr val="3C3A3B"/>
              </a:solidFill>
            </a:endParaRPr>
          </a:p>
          <a:p>
            <a:pPr marL="0" indent="0" algn="just">
              <a:buNone/>
            </a:pPr>
            <a:r>
              <a:rPr lang="en-US" altLang="fr-FR" sz="1400" b="1" u="sng" dirty="0">
                <a:solidFill>
                  <a:srgbClr val="3C3A3B"/>
                </a:solidFill>
              </a:rPr>
              <a:t>Contact Details:</a:t>
            </a:r>
          </a:p>
          <a:p>
            <a:pPr marL="0" indent="0" algn="just">
              <a:buNone/>
            </a:pPr>
            <a:r>
              <a:rPr lang="en-US" altLang="fr-FR" sz="1200" dirty="0">
                <a:solidFill>
                  <a:srgbClr val="3C3A3B"/>
                </a:solidFill>
              </a:rPr>
              <a:t>EU-</a:t>
            </a:r>
            <a:r>
              <a:rPr lang="en-US" altLang="fr-FR" sz="1200" dirty="0" err="1">
                <a:solidFill>
                  <a:srgbClr val="3C3A3B"/>
                </a:solidFill>
              </a:rPr>
              <a:t>ToxRisk</a:t>
            </a:r>
            <a:r>
              <a:rPr lang="en-US" altLang="fr-FR" sz="1200" dirty="0">
                <a:solidFill>
                  <a:srgbClr val="3C3A3B"/>
                </a:solidFill>
              </a:rPr>
              <a:t> Project Office:  </a:t>
            </a:r>
            <a:r>
              <a:rPr lang="en-GB" sz="1200" u="sng" dirty="0">
                <a:hlinkClick r:id="rId3"/>
              </a:rPr>
              <a:t>eu-toxrisk-arttic@eurtd.com</a:t>
            </a:r>
            <a:r>
              <a:rPr lang="en-GB" sz="1200" dirty="0"/>
              <a:t>.</a:t>
            </a:r>
            <a:endParaRPr lang="en-US" altLang="fr-FR" sz="1200" b="1" u="sng" dirty="0">
              <a:solidFill>
                <a:srgbClr val="3C3A3B"/>
              </a:solidFill>
            </a:endParaRPr>
          </a:p>
          <a:p>
            <a:pPr marL="0" indent="0" algn="just">
              <a:buNone/>
            </a:pPr>
            <a:r>
              <a:rPr lang="en-US" altLang="fr-FR" sz="1400" dirty="0">
                <a:solidFill>
                  <a:srgbClr val="3C3A3B"/>
                </a:solidFill>
              </a:rPr>
              <a:t> </a:t>
            </a:r>
          </a:p>
          <a:p>
            <a:pPr marL="0" indent="0" algn="just">
              <a:buNone/>
            </a:pPr>
            <a:endParaRPr lang="en-US" altLang="fr-FR" sz="1400" dirty="0"/>
          </a:p>
          <a:p>
            <a:pPr marL="0" indent="0" algn="just">
              <a:buNone/>
            </a:pPr>
            <a:endParaRPr lang="en-US" altLang="fr-FR" sz="1400" dirty="0"/>
          </a:p>
          <a:p>
            <a:pPr marL="0" indent="0" algn="just">
              <a:buNone/>
            </a:pPr>
            <a:endParaRPr lang="en-US" altLang="fr-FR" sz="1400" dirty="0"/>
          </a:p>
        </p:txBody>
      </p:sp>
      <p:sp>
        <p:nvSpPr>
          <p:cNvPr id="12" name="Rectangle 11"/>
          <p:cNvSpPr/>
          <p:nvPr/>
        </p:nvSpPr>
        <p:spPr>
          <a:xfrm>
            <a:off x="4972050" y="8362951"/>
            <a:ext cx="1866900" cy="6000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 name="Picture 2"/>
          <p:cNvPicPr>
            <a:picLocks noChangeAspect="1" noChangeArrowheads="1"/>
          </p:cNvPicPr>
          <p:nvPr/>
        </p:nvPicPr>
        <p:blipFill>
          <a:blip r:embed="rId4"/>
          <a:srcRect/>
          <a:stretch>
            <a:fillRect/>
          </a:stretch>
        </p:blipFill>
        <p:spPr bwMode="auto">
          <a:xfrm>
            <a:off x="1201402" y="3205512"/>
            <a:ext cx="4645419" cy="3482674"/>
          </a:xfrm>
          <a:prstGeom prst="rect">
            <a:avLst/>
          </a:prstGeom>
          <a:noFill/>
          <a:ln w="9525">
            <a:noFill/>
            <a:miter lim="800000"/>
            <a:headEnd/>
            <a:tailEnd/>
          </a:ln>
          <a:effectLst/>
        </p:spPr>
      </p:pic>
    </p:spTree>
    <p:extLst>
      <p:ext uri="{BB962C8B-B14F-4D97-AF65-F5344CB8AC3E}">
        <p14:creationId xmlns:p14="http://schemas.microsoft.com/office/powerpoint/2010/main" val="443728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972050" y="8362951"/>
            <a:ext cx="1866900" cy="6000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itel 2"/>
          <p:cNvSpPr>
            <a:spLocks noGrp="1"/>
          </p:cNvSpPr>
          <p:nvPr>
            <p:ph type="title"/>
          </p:nvPr>
        </p:nvSpPr>
        <p:spPr/>
        <p:txBody>
          <a:bodyPr/>
          <a:lstStyle/>
          <a:p>
            <a:r>
              <a:rPr lang="fr-FR" b="1" dirty="0"/>
              <a:t>How To </a:t>
            </a:r>
            <a:r>
              <a:rPr lang="fr-FR" b="1" dirty="0" err="1"/>
              <a:t>Get</a:t>
            </a:r>
            <a:r>
              <a:rPr lang="fr-FR" b="1" dirty="0"/>
              <a:t> to the venue (SQUARE) </a:t>
            </a:r>
            <a:br>
              <a:rPr lang="fr-FR" b="1" dirty="0"/>
            </a:br>
            <a:r>
              <a:rPr lang="fr-FR" b="1" dirty="0"/>
              <a:t>- </a:t>
            </a:r>
            <a:r>
              <a:rPr lang="fr-FR" b="1" i="1" dirty="0" err="1"/>
              <a:t>Itineraries</a:t>
            </a:r>
            <a:r>
              <a:rPr lang="fr-FR" b="1" i="1" dirty="0"/>
              <a:t> (I)</a:t>
            </a:r>
            <a:endParaRPr lang="de-DE" i="1" dirty="0"/>
          </a:p>
        </p:txBody>
      </p:sp>
      <p:sp>
        <p:nvSpPr>
          <p:cNvPr id="7" name="Rectangle 6"/>
          <p:cNvSpPr/>
          <p:nvPr/>
        </p:nvSpPr>
        <p:spPr>
          <a:xfrm>
            <a:off x="166161" y="2814820"/>
            <a:ext cx="3439579" cy="7817525"/>
          </a:xfrm>
          <a:prstGeom prst="rect">
            <a:avLst/>
          </a:prstGeom>
        </p:spPr>
        <p:txBody>
          <a:bodyPr wrap="square">
            <a:spAutoFit/>
          </a:bodyPr>
          <a:lstStyle/>
          <a:p>
            <a:pPr algn="just">
              <a:buClr>
                <a:srgbClr val="FF6600"/>
              </a:buClr>
            </a:pPr>
            <a:r>
              <a:rPr lang="en-US" sz="1200" b="1" dirty="0"/>
              <a:t>Brussels airport - city transfer</a:t>
            </a:r>
            <a:endParaRPr lang="en-US" sz="1200" b="1" u="sng" dirty="0">
              <a:solidFill>
                <a:srgbClr val="3C3A3B"/>
              </a:solidFill>
              <a:cs typeface="DIN-Regular"/>
            </a:endParaRPr>
          </a:p>
          <a:p>
            <a:pPr algn="just">
              <a:buClr>
                <a:srgbClr val="FF6600"/>
              </a:buClr>
            </a:pPr>
            <a:endParaRPr lang="en-US" sz="800" b="1" u="sng" dirty="0">
              <a:solidFill>
                <a:srgbClr val="3C3A3B"/>
              </a:solidFill>
              <a:cs typeface="DIN-Regular"/>
            </a:endParaRPr>
          </a:p>
          <a:p>
            <a:pPr algn="just">
              <a:buClr>
                <a:srgbClr val="FF6600"/>
              </a:buClr>
            </a:pPr>
            <a:r>
              <a:rPr lang="en-US" sz="1200" b="1" u="sng" dirty="0">
                <a:solidFill>
                  <a:srgbClr val="3C3A3B"/>
                </a:solidFill>
                <a:cs typeface="DIN-Regular"/>
              </a:rPr>
              <a:t>By taxi</a:t>
            </a:r>
          </a:p>
          <a:p>
            <a:pPr algn="just">
              <a:buClr>
                <a:srgbClr val="FF6600"/>
              </a:buClr>
            </a:pPr>
            <a:r>
              <a:rPr lang="en-US" sz="1200" dirty="0"/>
              <a:t>The journey takes around 20 min on light traffic.</a:t>
            </a:r>
          </a:p>
          <a:p>
            <a:pPr algn="just">
              <a:buClr>
                <a:srgbClr val="FF6600"/>
              </a:buClr>
            </a:pPr>
            <a:r>
              <a:rPr lang="en-US" sz="1200" dirty="0"/>
              <a:t>Costs €45 - €50.</a:t>
            </a:r>
            <a:endParaRPr lang="en-US" sz="1200" b="1" u="sng" dirty="0">
              <a:solidFill>
                <a:schemeClr val="tx1">
                  <a:lumMod val="65000"/>
                  <a:lumOff val="35000"/>
                </a:schemeClr>
              </a:solidFill>
              <a:cs typeface="DIN-Regular"/>
            </a:endParaRPr>
          </a:p>
          <a:p>
            <a:pPr algn="just">
              <a:buClr>
                <a:srgbClr val="FF6600"/>
              </a:buClr>
            </a:pPr>
            <a:endParaRPr lang="en-US" sz="800" b="1" u="sng" dirty="0">
              <a:solidFill>
                <a:schemeClr val="tx1">
                  <a:lumMod val="65000"/>
                  <a:lumOff val="35000"/>
                </a:schemeClr>
              </a:solidFill>
              <a:cs typeface="DIN-Regular"/>
            </a:endParaRPr>
          </a:p>
          <a:p>
            <a:pPr algn="just">
              <a:buClr>
                <a:srgbClr val="FF6600"/>
              </a:buClr>
            </a:pPr>
            <a:r>
              <a:rPr lang="en-US" sz="1200" b="1" u="sng" dirty="0">
                <a:solidFill>
                  <a:srgbClr val="3C3A3B"/>
                </a:solidFill>
                <a:cs typeface="DIN-Regular"/>
              </a:rPr>
              <a:t>By train</a:t>
            </a:r>
          </a:p>
          <a:p>
            <a:pPr algn="just">
              <a:buClr>
                <a:srgbClr val="FF6600"/>
              </a:buClr>
            </a:pPr>
            <a:r>
              <a:rPr lang="en-US" sz="1200" dirty="0"/>
              <a:t>There is a train service from Brussels Zaventem Airport to </a:t>
            </a:r>
            <a:r>
              <a:rPr lang="en-US" sz="1200" i="1" dirty="0"/>
              <a:t>Brussels Central Station </a:t>
            </a:r>
            <a:r>
              <a:rPr lang="en-US" sz="1200" dirty="0"/>
              <a:t>every 10 minutes between 5am and midnight, 7 days a week.</a:t>
            </a:r>
          </a:p>
          <a:p>
            <a:pPr algn="just">
              <a:buClr>
                <a:srgbClr val="FF6600"/>
              </a:buClr>
            </a:pPr>
            <a:r>
              <a:rPr lang="en-US" sz="1200" dirty="0"/>
              <a:t>The ride takes 18 minutes and costs €9,1. </a:t>
            </a:r>
          </a:p>
          <a:p>
            <a:pPr algn="just">
              <a:buClr>
                <a:srgbClr val="FF6600"/>
              </a:buClr>
            </a:pPr>
            <a:r>
              <a:rPr lang="en-US" sz="1200" dirty="0"/>
              <a:t>The train station is located at Level -1. The platform is easily reached by lift or escalator.</a:t>
            </a:r>
          </a:p>
          <a:p>
            <a:pPr>
              <a:buClr>
                <a:srgbClr val="FF6600"/>
              </a:buClr>
            </a:pPr>
            <a:r>
              <a:rPr lang="en-US" sz="1200" b="1" dirty="0">
                <a:solidFill>
                  <a:schemeClr val="tx1">
                    <a:lumMod val="65000"/>
                    <a:lumOff val="35000"/>
                  </a:schemeClr>
                </a:solidFill>
                <a:cs typeface="DIN-Regular"/>
              </a:rPr>
              <a:t>Belgian Railways (NMBS/SNCB)</a:t>
            </a:r>
            <a:r>
              <a:rPr lang="en-US" sz="1200" dirty="0"/>
              <a:t> website: </a:t>
            </a:r>
            <a:r>
              <a:rPr lang="de-DE" sz="1200" dirty="0">
                <a:hlinkClick r:id="rId2"/>
              </a:rPr>
              <a:t>belgiantrain.be</a:t>
            </a:r>
            <a:r>
              <a:rPr lang="de-DE" sz="1200" dirty="0"/>
              <a:t>.</a:t>
            </a:r>
            <a:endParaRPr lang="en-US" sz="1200" dirty="0"/>
          </a:p>
          <a:p>
            <a:pPr algn="just">
              <a:buClr>
                <a:srgbClr val="FF6600"/>
              </a:buClr>
            </a:pPr>
            <a:endParaRPr lang="de-DE" sz="800" dirty="0"/>
          </a:p>
          <a:p>
            <a:pPr algn="just">
              <a:buClr>
                <a:srgbClr val="FF6600"/>
              </a:buClr>
            </a:pPr>
            <a:r>
              <a:rPr lang="en-US" sz="1200" b="1" u="sng" dirty="0">
                <a:solidFill>
                  <a:srgbClr val="3C3A3B"/>
                </a:solidFill>
                <a:cs typeface="DIN-Regular"/>
              </a:rPr>
              <a:t>By bus</a:t>
            </a:r>
          </a:p>
          <a:p>
            <a:pPr algn="just">
              <a:buClr>
                <a:srgbClr val="FF6600"/>
              </a:buClr>
            </a:pPr>
            <a:r>
              <a:rPr lang="en-US" sz="1200" dirty="0"/>
              <a:t>Every airport bus departs and arrives at the bus station at Level 0. The Airport Line is a public transport Brussels airport bus that takes you to the European district, Luxemburg station and to the city center.</a:t>
            </a:r>
            <a:r>
              <a:rPr lang="en-US" sz="1200" b="1" dirty="0"/>
              <a:t> </a:t>
            </a:r>
            <a:r>
              <a:rPr lang="en-US" sz="1200" dirty="0"/>
              <a:t>Line 12 (operates Mon-Fri until 8pm) travels only to the main stations of Brussels and the last stop is </a:t>
            </a:r>
            <a:r>
              <a:rPr lang="en-US" sz="1200" dirty="0" err="1"/>
              <a:t>Trone</a:t>
            </a:r>
            <a:r>
              <a:rPr lang="en-US" sz="1200" dirty="0"/>
              <a:t>. Tickets cost €7.5 and the journey takes around 40 min. </a:t>
            </a:r>
            <a:endParaRPr lang="de-DE" sz="1200" dirty="0"/>
          </a:p>
          <a:p>
            <a:pPr algn="just">
              <a:buClr>
                <a:srgbClr val="FF6600"/>
              </a:buClr>
            </a:pPr>
            <a:r>
              <a:rPr lang="en-US" sz="1200" b="1" dirty="0">
                <a:solidFill>
                  <a:schemeClr val="tx1">
                    <a:lumMod val="65000"/>
                    <a:lumOff val="35000"/>
                  </a:schemeClr>
                </a:solidFill>
                <a:cs typeface="DIN-Regular"/>
              </a:rPr>
              <a:t>STIB </a:t>
            </a:r>
            <a:r>
              <a:rPr lang="en-US" sz="1200" dirty="0"/>
              <a:t>website: </a:t>
            </a:r>
            <a:r>
              <a:rPr lang="de-DE" sz="1200" dirty="0">
                <a:hlinkClick r:id="rId3"/>
              </a:rPr>
              <a:t>stib-mivb.be</a:t>
            </a:r>
            <a:endParaRPr lang="de-DE" sz="1200" dirty="0"/>
          </a:p>
          <a:p>
            <a:pPr algn="just">
              <a:buClr>
                <a:srgbClr val="FF6600"/>
              </a:buClr>
            </a:pPr>
            <a:endParaRPr lang="en-US" sz="1200" b="1" u="sng" dirty="0">
              <a:solidFill>
                <a:schemeClr val="tx1">
                  <a:lumMod val="65000"/>
                  <a:lumOff val="35000"/>
                </a:schemeClr>
              </a:solidFill>
              <a:cs typeface="DIN-Regular"/>
            </a:endParaRPr>
          </a:p>
          <a:p>
            <a:pPr algn="just">
              <a:buClr>
                <a:srgbClr val="FF6600"/>
              </a:buClr>
            </a:pPr>
            <a:endParaRPr lang="en-US" sz="1200" dirty="0"/>
          </a:p>
          <a:p>
            <a:pPr algn="just">
              <a:buClr>
                <a:srgbClr val="FF6600"/>
              </a:buClr>
            </a:pPr>
            <a:endParaRPr lang="en-US" sz="1200" dirty="0"/>
          </a:p>
          <a:p>
            <a:pPr algn="just">
              <a:buClr>
                <a:srgbClr val="FF6600"/>
              </a:buClr>
            </a:pPr>
            <a:endParaRPr lang="en-US" sz="1200" dirty="0"/>
          </a:p>
          <a:p>
            <a:pPr algn="just">
              <a:buClr>
                <a:srgbClr val="FF6600"/>
              </a:buClr>
            </a:pPr>
            <a:endParaRPr lang="en-US" sz="1200" dirty="0"/>
          </a:p>
          <a:p>
            <a:pPr algn="just">
              <a:buClr>
                <a:srgbClr val="FF6600"/>
              </a:buClr>
            </a:pPr>
            <a:endParaRPr lang="en-US" sz="1200" dirty="0"/>
          </a:p>
          <a:p>
            <a:pPr algn="just">
              <a:buClr>
                <a:srgbClr val="FF6600"/>
              </a:buClr>
            </a:pPr>
            <a:endParaRPr lang="en-US" sz="1200" dirty="0"/>
          </a:p>
          <a:p>
            <a:pPr algn="just">
              <a:buClr>
                <a:srgbClr val="FF6600"/>
              </a:buClr>
            </a:pPr>
            <a:endParaRPr lang="en-US" sz="1200" dirty="0"/>
          </a:p>
          <a:p>
            <a:pPr algn="just">
              <a:buClr>
                <a:srgbClr val="FF6600"/>
              </a:buClr>
            </a:pPr>
            <a:endParaRPr lang="en-US" sz="1200" b="1" u="sng" dirty="0">
              <a:solidFill>
                <a:srgbClr val="3C3A3B"/>
              </a:solidFill>
              <a:cs typeface="DIN-Regular"/>
            </a:endParaRPr>
          </a:p>
          <a:p>
            <a:endParaRPr lang="de-DE" sz="1400" dirty="0"/>
          </a:p>
          <a:p>
            <a:endParaRPr lang="de-DE" sz="1400" dirty="0"/>
          </a:p>
          <a:p>
            <a:pPr algn="just">
              <a:buClr>
                <a:srgbClr val="FF6600"/>
              </a:buClr>
            </a:pPr>
            <a:endParaRPr lang="de-DE" sz="1400" dirty="0"/>
          </a:p>
          <a:p>
            <a:pPr algn="just">
              <a:buClr>
                <a:srgbClr val="FF6600"/>
              </a:buClr>
            </a:pPr>
            <a:endParaRPr lang="de-DE" sz="1400" dirty="0"/>
          </a:p>
          <a:p>
            <a:pPr algn="just">
              <a:buClr>
                <a:srgbClr val="FF6600"/>
              </a:buClr>
            </a:pPr>
            <a:endParaRPr lang="en-US" sz="1400" dirty="0"/>
          </a:p>
          <a:p>
            <a:pPr algn="just">
              <a:buClr>
                <a:srgbClr val="FF6600"/>
              </a:buClr>
            </a:pPr>
            <a:endParaRPr lang="en-US" sz="1400" dirty="0">
              <a:solidFill>
                <a:schemeClr val="tx1">
                  <a:lumMod val="65000"/>
                  <a:lumOff val="35000"/>
                </a:schemeClr>
              </a:solidFill>
              <a:cs typeface="DIN-Regular"/>
            </a:endParaRPr>
          </a:p>
          <a:p>
            <a:pPr algn="just">
              <a:buClr>
                <a:srgbClr val="FF6600"/>
              </a:buClr>
            </a:pPr>
            <a:endParaRPr lang="en-US" sz="1000" dirty="0">
              <a:solidFill>
                <a:schemeClr val="tx1">
                  <a:lumMod val="65000"/>
                  <a:lumOff val="35000"/>
                </a:schemeClr>
              </a:solidFill>
              <a:cs typeface="DIN-Regular"/>
            </a:endParaRPr>
          </a:p>
        </p:txBody>
      </p:sp>
      <p:sp>
        <p:nvSpPr>
          <p:cNvPr id="5" name="TextBox 4"/>
          <p:cNvSpPr txBox="1"/>
          <p:nvPr/>
        </p:nvSpPr>
        <p:spPr>
          <a:xfrm>
            <a:off x="914400" y="6463862"/>
            <a:ext cx="184731" cy="369332"/>
          </a:xfrm>
          <a:prstGeom prst="rect">
            <a:avLst/>
          </a:prstGeom>
          <a:noFill/>
        </p:spPr>
        <p:txBody>
          <a:bodyPr wrap="none" rtlCol="0">
            <a:spAutoFit/>
          </a:bodyPr>
          <a:lstStyle/>
          <a:p>
            <a:endParaRPr lang="de-DE" dirty="0"/>
          </a:p>
        </p:txBody>
      </p:sp>
      <p:sp>
        <p:nvSpPr>
          <p:cNvPr id="10" name="Textfeld 9"/>
          <p:cNvSpPr txBox="1"/>
          <p:nvPr/>
        </p:nvSpPr>
        <p:spPr>
          <a:xfrm>
            <a:off x="209554" y="1497088"/>
            <a:ext cx="6203237" cy="646331"/>
          </a:xfrm>
          <a:prstGeom prst="rect">
            <a:avLst/>
          </a:prstGeom>
          <a:noFill/>
        </p:spPr>
        <p:txBody>
          <a:bodyPr wrap="square" rtlCol="0">
            <a:spAutoFit/>
          </a:bodyPr>
          <a:lstStyle/>
          <a:p>
            <a:r>
              <a:rPr lang="en-US" b="1" dirty="0">
                <a:solidFill>
                  <a:srgbClr val="ED710E"/>
                </a:solidFill>
                <a:cs typeface="DIN-Regular"/>
              </a:rPr>
              <a:t>Coming by plane / Brussels Airport (BRU) - </a:t>
            </a:r>
            <a:r>
              <a:rPr lang="en-US" b="1" dirty="0" err="1">
                <a:solidFill>
                  <a:srgbClr val="ED710E"/>
                </a:solidFill>
                <a:cs typeface="DIN-Regular"/>
              </a:rPr>
              <a:t>Zaventem</a:t>
            </a:r>
            <a:endParaRPr lang="en-US" b="1" dirty="0">
              <a:solidFill>
                <a:srgbClr val="ED710E"/>
              </a:solidFill>
              <a:cs typeface="DIN-Regular"/>
            </a:endParaRPr>
          </a:p>
          <a:p>
            <a:endParaRPr lang="de-DE" dirty="0"/>
          </a:p>
        </p:txBody>
      </p:sp>
      <p:grpSp>
        <p:nvGrpSpPr>
          <p:cNvPr id="21" name="Gruppieren 20"/>
          <p:cNvGrpSpPr/>
          <p:nvPr/>
        </p:nvGrpSpPr>
        <p:grpSpPr>
          <a:xfrm>
            <a:off x="3747687" y="3061421"/>
            <a:ext cx="3077657" cy="3861393"/>
            <a:chOff x="3761293" y="2000251"/>
            <a:chExt cx="3077657" cy="3861393"/>
          </a:xfrm>
        </p:grpSpPr>
        <p:pic>
          <p:nvPicPr>
            <p:cNvPr id="22" name="Picture 2"/>
            <p:cNvPicPr>
              <a:picLocks noChangeAspect="1" noChangeArrowheads="1"/>
            </p:cNvPicPr>
            <p:nvPr/>
          </p:nvPicPr>
          <p:blipFill>
            <a:blip r:embed="rId4"/>
            <a:srcRect/>
            <a:stretch>
              <a:fillRect/>
            </a:stretch>
          </p:blipFill>
          <p:spPr bwMode="auto">
            <a:xfrm>
              <a:off x="3761293" y="3285131"/>
              <a:ext cx="2976052" cy="2576513"/>
            </a:xfrm>
            <a:prstGeom prst="rect">
              <a:avLst/>
            </a:prstGeom>
            <a:noFill/>
            <a:ln w="9525">
              <a:noFill/>
              <a:miter lim="800000"/>
              <a:headEnd/>
              <a:tailEnd/>
            </a:ln>
            <a:effectLst/>
          </p:spPr>
        </p:pic>
        <p:cxnSp>
          <p:nvCxnSpPr>
            <p:cNvPr id="23" name="Gerade Verbindung mit Pfeil 22"/>
            <p:cNvCxnSpPr/>
            <p:nvPr/>
          </p:nvCxnSpPr>
          <p:spPr>
            <a:xfrm>
              <a:off x="5494862" y="2498576"/>
              <a:ext cx="431800" cy="14320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feld 23"/>
            <p:cNvSpPr txBox="1"/>
            <p:nvPr/>
          </p:nvSpPr>
          <p:spPr>
            <a:xfrm>
              <a:off x="3894662" y="2000251"/>
              <a:ext cx="2944288" cy="800219"/>
            </a:xfrm>
            <a:prstGeom prst="rect">
              <a:avLst/>
            </a:prstGeom>
            <a:noFill/>
          </p:spPr>
          <p:txBody>
            <a:bodyPr wrap="square" rtlCol="0">
              <a:spAutoFit/>
            </a:bodyPr>
            <a:lstStyle/>
            <a:p>
              <a:pPr algn="ctr"/>
              <a:r>
                <a:rPr lang="en-US" sz="1400" b="1" dirty="0"/>
                <a:t>Brussels Central Station</a:t>
              </a:r>
            </a:p>
            <a:p>
              <a:pPr algn="ctr"/>
              <a:r>
                <a:rPr lang="en-US" sz="1400" dirty="0"/>
                <a:t>(</a:t>
              </a:r>
              <a:r>
                <a:rPr lang="en-US" sz="1400" dirty="0" err="1"/>
                <a:t>Brux</a:t>
              </a:r>
              <a:r>
                <a:rPr lang="en-US" sz="1400" dirty="0"/>
                <a:t>.-Central station)</a:t>
              </a:r>
            </a:p>
            <a:p>
              <a:endParaRPr lang="de-DE" dirty="0"/>
            </a:p>
          </p:txBody>
        </p:sp>
        <p:sp>
          <p:nvSpPr>
            <p:cNvPr id="25" name="Ellipse 24"/>
            <p:cNvSpPr/>
            <p:nvPr/>
          </p:nvSpPr>
          <p:spPr>
            <a:xfrm>
              <a:off x="4547508" y="5184321"/>
              <a:ext cx="1379154" cy="677323"/>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26" name="Textfeld 25"/>
          <p:cNvSpPr txBox="1"/>
          <p:nvPr/>
        </p:nvSpPr>
        <p:spPr>
          <a:xfrm>
            <a:off x="628650" y="2058300"/>
            <a:ext cx="184731" cy="369332"/>
          </a:xfrm>
          <a:prstGeom prst="rect">
            <a:avLst/>
          </a:prstGeom>
          <a:noFill/>
        </p:spPr>
        <p:txBody>
          <a:bodyPr wrap="none" rtlCol="0">
            <a:spAutoFit/>
          </a:bodyPr>
          <a:lstStyle/>
          <a:p>
            <a:endParaRPr lang="de-DE" dirty="0"/>
          </a:p>
        </p:txBody>
      </p:sp>
      <p:sp>
        <p:nvSpPr>
          <p:cNvPr id="30" name="Textfeld 29"/>
          <p:cNvSpPr txBox="1"/>
          <p:nvPr/>
        </p:nvSpPr>
        <p:spPr>
          <a:xfrm>
            <a:off x="209554" y="1885565"/>
            <a:ext cx="6514185" cy="830997"/>
          </a:xfrm>
          <a:prstGeom prst="rect">
            <a:avLst/>
          </a:prstGeom>
          <a:noFill/>
        </p:spPr>
        <p:txBody>
          <a:bodyPr wrap="square" rtlCol="0">
            <a:spAutoFit/>
          </a:bodyPr>
          <a:lstStyle/>
          <a:p>
            <a:pPr algn="just"/>
            <a:r>
              <a:rPr lang="en-US" sz="1200" dirty="0">
                <a:hlinkClick r:id="rId5"/>
              </a:rPr>
              <a:t>SQUARE</a:t>
            </a:r>
            <a:r>
              <a:rPr lang="en-US" sz="1200" dirty="0"/>
              <a:t> is very close  to the capital's main transport hub, </a:t>
            </a:r>
            <a:r>
              <a:rPr lang="en-US" sz="1200" i="1" dirty="0"/>
              <a:t>Central Station</a:t>
            </a:r>
            <a:r>
              <a:rPr lang="en-US" sz="1200" dirty="0"/>
              <a:t>, which has a direct and fast train connection to Brussels Airport. Local train, tram, metro and bus lines all converge at Central Station, providing access to the entire city and rest of the country. </a:t>
            </a:r>
            <a:r>
              <a:rPr lang="en-US" sz="1200" u="sng" dirty="0"/>
              <a:t>Brussels Central Station is only 3 minutes walk to SQUARE.</a:t>
            </a:r>
            <a:endParaRPr lang="de-DE" sz="1200" u="sng" dirty="0"/>
          </a:p>
        </p:txBody>
      </p:sp>
    </p:spTree>
    <p:extLst>
      <p:ext uri="{BB962C8B-B14F-4D97-AF65-F5344CB8AC3E}">
        <p14:creationId xmlns:p14="http://schemas.microsoft.com/office/powerpoint/2010/main" val="523928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990597" y="8424560"/>
            <a:ext cx="1866900" cy="6000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itel 2"/>
          <p:cNvSpPr>
            <a:spLocks noGrp="1"/>
          </p:cNvSpPr>
          <p:nvPr>
            <p:ph type="title"/>
          </p:nvPr>
        </p:nvSpPr>
        <p:spPr/>
        <p:txBody>
          <a:bodyPr/>
          <a:lstStyle/>
          <a:p>
            <a:r>
              <a:rPr lang="fr-FR" b="1" dirty="0"/>
              <a:t>How To </a:t>
            </a:r>
            <a:r>
              <a:rPr lang="fr-FR" b="1" dirty="0" err="1"/>
              <a:t>Get</a:t>
            </a:r>
            <a:r>
              <a:rPr lang="fr-FR" b="1" dirty="0"/>
              <a:t> to the venue (SQUARE) </a:t>
            </a:r>
            <a:br>
              <a:rPr lang="fr-FR" b="1" dirty="0"/>
            </a:br>
            <a:r>
              <a:rPr lang="fr-FR" b="1" dirty="0"/>
              <a:t>- </a:t>
            </a:r>
            <a:r>
              <a:rPr lang="fr-FR" b="1" i="1" dirty="0" err="1"/>
              <a:t>Itineraries</a:t>
            </a:r>
            <a:r>
              <a:rPr lang="fr-FR" b="1" i="1" dirty="0"/>
              <a:t> (II)</a:t>
            </a:r>
            <a:endParaRPr lang="de-DE" i="1" dirty="0"/>
          </a:p>
        </p:txBody>
      </p:sp>
      <p:sp>
        <p:nvSpPr>
          <p:cNvPr id="5" name="TextBox 4"/>
          <p:cNvSpPr txBox="1"/>
          <p:nvPr/>
        </p:nvSpPr>
        <p:spPr>
          <a:xfrm>
            <a:off x="914400" y="6463862"/>
            <a:ext cx="184731" cy="369332"/>
          </a:xfrm>
          <a:prstGeom prst="rect">
            <a:avLst/>
          </a:prstGeom>
          <a:noFill/>
        </p:spPr>
        <p:txBody>
          <a:bodyPr wrap="none" rtlCol="0">
            <a:spAutoFit/>
          </a:bodyPr>
          <a:lstStyle/>
          <a:p>
            <a:endParaRPr lang="de-DE" dirty="0"/>
          </a:p>
        </p:txBody>
      </p:sp>
      <p:sp>
        <p:nvSpPr>
          <p:cNvPr id="19" name="Textfeld 18"/>
          <p:cNvSpPr txBox="1"/>
          <p:nvPr/>
        </p:nvSpPr>
        <p:spPr>
          <a:xfrm>
            <a:off x="228604" y="1533852"/>
            <a:ext cx="6629396" cy="369332"/>
          </a:xfrm>
          <a:prstGeom prst="rect">
            <a:avLst/>
          </a:prstGeom>
          <a:noFill/>
        </p:spPr>
        <p:txBody>
          <a:bodyPr wrap="square" rtlCol="0">
            <a:spAutoFit/>
          </a:bodyPr>
          <a:lstStyle/>
          <a:p>
            <a:r>
              <a:rPr lang="en-US" b="1" dirty="0">
                <a:solidFill>
                  <a:srgbClr val="ED710E"/>
                </a:solidFill>
                <a:cs typeface="DIN-Regular"/>
              </a:rPr>
              <a:t>Coming by train / Brussels-Midi/</a:t>
            </a:r>
            <a:r>
              <a:rPr lang="en-US" b="1" dirty="0" err="1">
                <a:solidFill>
                  <a:srgbClr val="ED710E"/>
                </a:solidFill>
                <a:cs typeface="DIN-Regular"/>
              </a:rPr>
              <a:t>Zuid</a:t>
            </a:r>
            <a:r>
              <a:rPr lang="en-US" b="1" dirty="0">
                <a:solidFill>
                  <a:srgbClr val="ED710E"/>
                </a:solidFill>
                <a:cs typeface="DIN-Regular"/>
              </a:rPr>
              <a:t> train station (Brussels South) </a:t>
            </a:r>
            <a:endParaRPr lang="de-DE" dirty="0"/>
          </a:p>
        </p:txBody>
      </p:sp>
      <p:grpSp>
        <p:nvGrpSpPr>
          <p:cNvPr id="18" name="Gruppieren 17"/>
          <p:cNvGrpSpPr/>
          <p:nvPr/>
        </p:nvGrpSpPr>
        <p:grpSpPr>
          <a:xfrm>
            <a:off x="209554" y="2862990"/>
            <a:ext cx="6629396" cy="5078313"/>
            <a:chOff x="209554" y="2311384"/>
            <a:chExt cx="6629396" cy="5078313"/>
          </a:xfrm>
        </p:grpSpPr>
        <p:sp>
          <p:nvSpPr>
            <p:cNvPr id="7" name="Rectangle 6"/>
            <p:cNvSpPr/>
            <p:nvPr/>
          </p:nvSpPr>
          <p:spPr>
            <a:xfrm>
              <a:off x="209554" y="2311384"/>
              <a:ext cx="3439579" cy="5078313"/>
            </a:xfrm>
            <a:prstGeom prst="rect">
              <a:avLst/>
            </a:prstGeom>
          </p:spPr>
          <p:txBody>
            <a:bodyPr wrap="square">
              <a:spAutoFit/>
            </a:bodyPr>
            <a:lstStyle/>
            <a:p>
              <a:pPr>
                <a:buClr>
                  <a:srgbClr val="FF6600"/>
                </a:buClr>
              </a:pPr>
              <a:r>
                <a:rPr lang="en-US" sz="1200" b="1" u="sng" dirty="0">
                  <a:solidFill>
                    <a:srgbClr val="3C3A3B"/>
                  </a:solidFill>
                  <a:cs typeface="DIN-Regular"/>
                </a:rPr>
                <a:t>By train</a:t>
              </a:r>
            </a:p>
            <a:p>
              <a:pPr>
                <a:buClr>
                  <a:srgbClr val="FF6600"/>
                </a:buClr>
              </a:pPr>
              <a:r>
                <a:rPr lang="en-US" sz="1200" dirty="0"/>
                <a:t>There are </a:t>
              </a:r>
              <a:r>
                <a:rPr lang="de-DE" sz="1200" dirty="0" err="1"/>
                <a:t>direct</a:t>
              </a:r>
              <a:r>
                <a:rPr lang="de-DE" sz="1200" dirty="0"/>
                <a:t> </a:t>
              </a:r>
              <a:r>
                <a:rPr lang="de-DE" sz="1200" dirty="0" err="1"/>
                <a:t>trains</a:t>
              </a:r>
              <a:r>
                <a:rPr lang="de-DE" sz="1200" dirty="0"/>
                <a:t> </a:t>
              </a:r>
              <a:r>
                <a:rPr lang="de-DE" sz="1200" dirty="0" err="1"/>
                <a:t>departing</a:t>
              </a:r>
              <a:r>
                <a:rPr lang="de-DE" sz="1200" dirty="0"/>
                <a:t> </a:t>
              </a:r>
              <a:r>
                <a:rPr lang="de-DE" sz="1200" dirty="0" err="1"/>
                <a:t>from</a:t>
              </a:r>
              <a:r>
                <a:rPr lang="de-DE" sz="1200" dirty="0"/>
                <a:t> </a:t>
              </a:r>
              <a:r>
                <a:rPr lang="en-US" sz="1200" dirty="0"/>
                <a:t>Brussels, Gare du Midi to Brussels Central Station (</a:t>
              </a:r>
              <a:r>
                <a:rPr lang="en-US" sz="1200" b="1" dirty="0"/>
                <a:t>IC or S trains</a:t>
              </a:r>
              <a:r>
                <a:rPr lang="en-US" sz="1200" dirty="0"/>
                <a:t>).</a:t>
              </a:r>
            </a:p>
            <a:p>
              <a:pPr>
                <a:buClr>
                  <a:srgbClr val="FF6600"/>
                </a:buClr>
              </a:pPr>
              <a:r>
                <a:rPr lang="en-US" sz="1200" dirty="0"/>
                <a:t>Journey time is 3 minutes and covers a distance of around 2 km. €2,50 per ticket.</a:t>
              </a:r>
              <a:endParaRPr lang="en-US" sz="1200" b="1" dirty="0">
                <a:solidFill>
                  <a:schemeClr val="tx1">
                    <a:lumMod val="65000"/>
                    <a:lumOff val="35000"/>
                  </a:schemeClr>
                </a:solidFill>
                <a:cs typeface="DIN-Regular"/>
              </a:endParaRPr>
            </a:p>
            <a:p>
              <a:pPr>
                <a:buClr>
                  <a:srgbClr val="FF6600"/>
                </a:buClr>
              </a:pPr>
              <a:r>
                <a:rPr lang="en-US" sz="1200" b="1" dirty="0">
                  <a:solidFill>
                    <a:schemeClr val="tx1">
                      <a:lumMod val="65000"/>
                      <a:lumOff val="35000"/>
                    </a:schemeClr>
                  </a:solidFill>
                  <a:cs typeface="DIN-Regular"/>
                </a:rPr>
                <a:t>Belgian Railways (NMBS/SNCB)</a:t>
              </a:r>
              <a:r>
                <a:rPr lang="en-US" sz="1200" dirty="0"/>
                <a:t> website: </a:t>
              </a:r>
              <a:r>
                <a:rPr lang="de-DE" sz="1200" dirty="0">
                  <a:hlinkClick r:id="rId2"/>
                </a:rPr>
                <a:t>belgiantrain.be</a:t>
              </a:r>
              <a:r>
                <a:rPr lang="de-DE" sz="1200" dirty="0"/>
                <a:t>.</a:t>
              </a:r>
              <a:endParaRPr lang="en-US" sz="1200" dirty="0"/>
            </a:p>
            <a:p>
              <a:pPr algn="just">
                <a:buClr>
                  <a:srgbClr val="FF6600"/>
                </a:buClr>
              </a:pPr>
              <a:endParaRPr lang="de-DE" sz="1000" dirty="0"/>
            </a:p>
            <a:p>
              <a:pPr algn="just">
                <a:buClr>
                  <a:srgbClr val="FF6600"/>
                </a:buClr>
              </a:pPr>
              <a:endParaRPr lang="de-DE" sz="1000" dirty="0"/>
            </a:p>
            <a:p>
              <a:pPr algn="just">
                <a:buClr>
                  <a:srgbClr val="FF6600"/>
                </a:buClr>
              </a:pPr>
              <a:r>
                <a:rPr lang="en-US" sz="1200" b="1" u="sng" dirty="0">
                  <a:solidFill>
                    <a:srgbClr val="3C3A3B"/>
                  </a:solidFill>
                  <a:cs typeface="DIN-Regular"/>
                </a:rPr>
                <a:t>By metro</a:t>
              </a:r>
            </a:p>
            <a:p>
              <a:pPr algn="just">
                <a:buClr>
                  <a:srgbClr val="FF6600"/>
                </a:buClr>
              </a:pPr>
              <a:r>
                <a:rPr lang="en-US" sz="1200" dirty="0"/>
                <a:t>From Brussels, Gare du Midi, you can take lines 2 or 6 (direction Elisabeth), change at Arts-</a:t>
              </a:r>
              <a:r>
                <a:rPr lang="en-US" sz="1200" dirty="0" err="1"/>
                <a:t>Loi</a:t>
              </a:r>
              <a:r>
                <a:rPr lang="en-US" sz="1200" dirty="0"/>
                <a:t> for line 1 or 5 (towards Gare de </a:t>
              </a:r>
              <a:r>
                <a:rPr lang="en-US" sz="1200" dirty="0" err="1"/>
                <a:t>l’oust</a:t>
              </a:r>
              <a:r>
                <a:rPr lang="en-US" sz="1200" dirty="0"/>
                <a:t> / </a:t>
              </a:r>
              <a:r>
                <a:rPr lang="en-US" sz="1200" dirty="0" err="1"/>
                <a:t>Erasme</a:t>
              </a:r>
              <a:r>
                <a:rPr lang="en-US" sz="1200" dirty="0"/>
                <a:t>) and stop at Brussels Central Station.</a:t>
              </a:r>
            </a:p>
            <a:p>
              <a:pPr algn="just">
                <a:buClr>
                  <a:srgbClr val="FF6600"/>
                </a:buClr>
              </a:pPr>
              <a:r>
                <a:rPr lang="en-US" sz="1200" dirty="0"/>
                <a:t>Journey time about 12-15 min. €2-3 per ticket.</a:t>
              </a:r>
            </a:p>
            <a:p>
              <a:pPr algn="just">
                <a:buClr>
                  <a:srgbClr val="FF6600"/>
                </a:buClr>
              </a:pPr>
              <a:r>
                <a:rPr lang="en-US" sz="1200" b="1" dirty="0">
                  <a:solidFill>
                    <a:schemeClr val="tx1">
                      <a:lumMod val="65000"/>
                      <a:lumOff val="35000"/>
                    </a:schemeClr>
                  </a:solidFill>
                  <a:cs typeface="DIN-Regular"/>
                </a:rPr>
                <a:t>STIB </a:t>
              </a:r>
              <a:r>
                <a:rPr lang="en-US" sz="1200" dirty="0"/>
                <a:t>website: </a:t>
              </a:r>
              <a:r>
                <a:rPr lang="de-DE" sz="1200" dirty="0">
                  <a:hlinkClick r:id="rId3"/>
                </a:rPr>
                <a:t>stib-mivb.be</a:t>
              </a:r>
              <a:endParaRPr lang="de-DE" sz="1200" dirty="0"/>
            </a:p>
            <a:p>
              <a:pPr algn="just">
                <a:buClr>
                  <a:srgbClr val="FF6600"/>
                </a:buClr>
              </a:pPr>
              <a:endParaRPr lang="en-US" sz="1200" b="1" u="sng" dirty="0">
                <a:solidFill>
                  <a:schemeClr val="tx1">
                    <a:lumMod val="65000"/>
                    <a:lumOff val="35000"/>
                  </a:schemeClr>
                </a:solidFill>
                <a:cs typeface="DIN-Regular"/>
              </a:endParaRPr>
            </a:p>
            <a:p>
              <a:pPr algn="just">
                <a:buClr>
                  <a:srgbClr val="FF6600"/>
                </a:buClr>
              </a:pPr>
              <a:endParaRPr lang="en-US" sz="1200" dirty="0"/>
            </a:p>
            <a:p>
              <a:pPr algn="just">
                <a:buClr>
                  <a:srgbClr val="FF6600"/>
                </a:buClr>
              </a:pPr>
              <a:endParaRPr lang="en-US" sz="1200" dirty="0"/>
            </a:p>
            <a:p>
              <a:pPr algn="just">
                <a:buClr>
                  <a:srgbClr val="FF6600"/>
                </a:buClr>
              </a:pPr>
              <a:endParaRPr lang="en-US" sz="1200" dirty="0"/>
            </a:p>
            <a:p>
              <a:pPr algn="just">
                <a:buClr>
                  <a:srgbClr val="FF6600"/>
                </a:buClr>
              </a:pPr>
              <a:endParaRPr lang="en-US" sz="1200" dirty="0"/>
            </a:p>
            <a:p>
              <a:pPr algn="just">
                <a:buClr>
                  <a:srgbClr val="FF6600"/>
                </a:buClr>
              </a:pPr>
              <a:endParaRPr lang="en-US" sz="1200" dirty="0"/>
            </a:p>
            <a:p>
              <a:pPr algn="just">
                <a:buClr>
                  <a:srgbClr val="FF6600"/>
                </a:buClr>
              </a:pPr>
              <a:endParaRPr lang="en-US" sz="1200" dirty="0"/>
            </a:p>
            <a:p>
              <a:pPr algn="just">
                <a:buClr>
                  <a:srgbClr val="FF6600"/>
                </a:buClr>
              </a:pPr>
              <a:endParaRPr lang="de-DE" sz="1400" dirty="0"/>
            </a:p>
            <a:p>
              <a:pPr algn="just">
                <a:buClr>
                  <a:srgbClr val="FF6600"/>
                </a:buClr>
              </a:pPr>
              <a:endParaRPr lang="en-US" sz="1400" dirty="0"/>
            </a:p>
            <a:p>
              <a:pPr algn="just">
                <a:buClr>
                  <a:srgbClr val="FF6600"/>
                </a:buClr>
              </a:pPr>
              <a:endParaRPr lang="en-US" sz="1400" dirty="0">
                <a:solidFill>
                  <a:schemeClr val="tx1">
                    <a:lumMod val="65000"/>
                    <a:lumOff val="35000"/>
                  </a:schemeClr>
                </a:solidFill>
                <a:cs typeface="DIN-Regular"/>
              </a:endParaRPr>
            </a:p>
            <a:p>
              <a:pPr algn="just">
                <a:buClr>
                  <a:srgbClr val="FF6600"/>
                </a:buClr>
              </a:pPr>
              <a:endParaRPr lang="en-US" sz="1000" dirty="0">
                <a:solidFill>
                  <a:schemeClr val="tx1">
                    <a:lumMod val="65000"/>
                    <a:lumOff val="35000"/>
                  </a:schemeClr>
                </a:solidFill>
                <a:cs typeface="DIN-Regular"/>
              </a:endParaRPr>
            </a:p>
          </p:txBody>
        </p:sp>
        <p:grpSp>
          <p:nvGrpSpPr>
            <p:cNvPr id="16" name="Gruppieren 15"/>
            <p:cNvGrpSpPr/>
            <p:nvPr/>
          </p:nvGrpSpPr>
          <p:grpSpPr>
            <a:xfrm>
              <a:off x="3761293" y="2457434"/>
              <a:ext cx="3077657" cy="3861394"/>
              <a:chOff x="3761293" y="2000250"/>
              <a:chExt cx="3077657" cy="3861394"/>
            </a:xfrm>
          </p:grpSpPr>
          <p:pic>
            <p:nvPicPr>
              <p:cNvPr id="1026" name="Picture 2"/>
              <p:cNvPicPr>
                <a:picLocks noChangeAspect="1" noChangeArrowheads="1"/>
              </p:cNvPicPr>
              <p:nvPr/>
            </p:nvPicPr>
            <p:blipFill>
              <a:blip r:embed="rId4"/>
              <a:srcRect/>
              <a:stretch>
                <a:fillRect/>
              </a:stretch>
            </p:blipFill>
            <p:spPr bwMode="auto">
              <a:xfrm>
                <a:off x="3761293" y="3285131"/>
                <a:ext cx="2976052" cy="2576513"/>
              </a:xfrm>
              <a:prstGeom prst="rect">
                <a:avLst/>
              </a:prstGeom>
              <a:noFill/>
              <a:ln w="9525">
                <a:noFill/>
                <a:miter lim="800000"/>
                <a:headEnd/>
                <a:tailEnd/>
              </a:ln>
              <a:effectLst/>
            </p:spPr>
          </p:pic>
          <p:cxnSp>
            <p:nvCxnSpPr>
              <p:cNvPr id="14" name="Gerade Verbindung mit Pfeil 13"/>
              <p:cNvCxnSpPr/>
              <p:nvPr/>
            </p:nvCxnSpPr>
            <p:spPr>
              <a:xfrm>
                <a:off x="5494862" y="2498576"/>
                <a:ext cx="431800" cy="14320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feld 14"/>
              <p:cNvSpPr txBox="1"/>
              <p:nvPr/>
            </p:nvSpPr>
            <p:spPr>
              <a:xfrm>
                <a:off x="3894662" y="2000250"/>
                <a:ext cx="2944288" cy="800219"/>
              </a:xfrm>
              <a:prstGeom prst="rect">
                <a:avLst/>
              </a:prstGeom>
              <a:noFill/>
            </p:spPr>
            <p:txBody>
              <a:bodyPr wrap="square" rtlCol="0">
                <a:spAutoFit/>
              </a:bodyPr>
              <a:lstStyle/>
              <a:p>
                <a:pPr algn="ctr"/>
                <a:r>
                  <a:rPr lang="en-US" sz="1400" b="1" dirty="0"/>
                  <a:t>Brussels Central Station</a:t>
                </a:r>
              </a:p>
              <a:p>
                <a:pPr algn="ctr"/>
                <a:r>
                  <a:rPr lang="en-US" sz="1400" dirty="0"/>
                  <a:t>(</a:t>
                </a:r>
                <a:r>
                  <a:rPr lang="en-US" sz="1400" dirty="0" err="1"/>
                  <a:t>Brux</a:t>
                </a:r>
                <a:r>
                  <a:rPr lang="en-US" sz="1400" dirty="0"/>
                  <a:t>.-Central station)</a:t>
                </a:r>
              </a:p>
              <a:p>
                <a:endParaRPr lang="de-DE" dirty="0"/>
              </a:p>
            </p:txBody>
          </p:sp>
          <p:sp>
            <p:nvSpPr>
              <p:cNvPr id="13" name="Ellipse 12"/>
              <p:cNvSpPr/>
              <p:nvPr/>
            </p:nvSpPr>
            <p:spPr>
              <a:xfrm>
                <a:off x="4547508" y="5184321"/>
                <a:ext cx="1379154" cy="677323"/>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sp>
        <p:nvSpPr>
          <p:cNvPr id="21" name="Rechteck 20"/>
          <p:cNvSpPr/>
          <p:nvPr/>
        </p:nvSpPr>
        <p:spPr>
          <a:xfrm>
            <a:off x="228604" y="1903184"/>
            <a:ext cx="6400796" cy="830997"/>
          </a:xfrm>
          <a:prstGeom prst="rect">
            <a:avLst/>
          </a:prstGeom>
        </p:spPr>
        <p:txBody>
          <a:bodyPr wrap="square">
            <a:spAutoFit/>
          </a:bodyPr>
          <a:lstStyle/>
          <a:p>
            <a:pPr lvl="0" algn="just"/>
            <a:r>
              <a:rPr lang="en-US" sz="1200" dirty="0">
                <a:solidFill>
                  <a:srgbClr val="3C3A3B"/>
                </a:solidFill>
                <a:hlinkClick r:id="rId5"/>
              </a:rPr>
              <a:t>SQUARE</a:t>
            </a:r>
            <a:r>
              <a:rPr lang="en-US" sz="1200" dirty="0">
                <a:solidFill>
                  <a:srgbClr val="3C3A3B"/>
                </a:solidFill>
              </a:rPr>
              <a:t> is very close  to the capital's main transport hub, </a:t>
            </a:r>
            <a:r>
              <a:rPr lang="en-US" sz="1200" i="1" dirty="0">
                <a:solidFill>
                  <a:srgbClr val="3C3A3B"/>
                </a:solidFill>
              </a:rPr>
              <a:t>Central Station</a:t>
            </a:r>
            <a:r>
              <a:rPr lang="en-US" sz="1200" dirty="0">
                <a:solidFill>
                  <a:srgbClr val="3C3A3B"/>
                </a:solidFill>
              </a:rPr>
              <a:t>, which has a direct and fast train connection to Brussels Airport. Local train, tram, metro and bus lines all converge at Central Station, providing access to the entire city and rest of the country. </a:t>
            </a:r>
            <a:r>
              <a:rPr lang="en-US" sz="1200" u="sng" dirty="0">
                <a:solidFill>
                  <a:srgbClr val="3C3A3B"/>
                </a:solidFill>
              </a:rPr>
              <a:t>Brussels Central Station is only 3 minutes walk to SQUARE.</a:t>
            </a:r>
            <a:endParaRPr lang="de-DE" sz="1200" u="sng" dirty="0">
              <a:solidFill>
                <a:srgbClr val="3C3A3B"/>
              </a:solidFill>
            </a:endParaRPr>
          </a:p>
        </p:txBody>
      </p:sp>
      <p:pic>
        <p:nvPicPr>
          <p:cNvPr id="6" name="Picture 5">
            <a:extLst>
              <a:ext uri="{FF2B5EF4-FFF2-40B4-BE49-F238E27FC236}">
                <a16:creationId xmlns:a16="http://schemas.microsoft.com/office/drawing/2014/main" id="{9B31917B-05DA-4F52-A272-5655D8020FEF}"/>
              </a:ext>
            </a:extLst>
          </p:cNvPr>
          <p:cNvPicPr>
            <a:picLocks noChangeAspect="1"/>
          </p:cNvPicPr>
          <p:nvPr/>
        </p:nvPicPr>
        <p:blipFill>
          <a:blip r:embed="rId6"/>
          <a:stretch>
            <a:fillRect/>
          </a:stretch>
        </p:blipFill>
        <p:spPr>
          <a:xfrm>
            <a:off x="495830" y="5964466"/>
            <a:ext cx="2867025" cy="2552700"/>
          </a:xfrm>
          <a:prstGeom prst="rect">
            <a:avLst/>
          </a:prstGeom>
        </p:spPr>
      </p:pic>
    </p:spTree>
    <p:extLst>
      <p:ext uri="{BB962C8B-B14F-4D97-AF65-F5344CB8AC3E}">
        <p14:creationId xmlns:p14="http://schemas.microsoft.com/office/powerpoint/2010/main" val="523928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900" y="508883"/>
            <a:ext cx="6172200" cy="828850"/>
          </a:xfrm>
        </p:spPr>
        <p:txBody>
          <a:bodyPr/>
          <a:lstStyle/>
          <a:p>
            <a:r>
              <a:rPr lang="en-GB" b="1" dirty="0">
                <a:cs typeface="Arial"/>
              </a:rPr>
              <a:t>Accommodation</a:t>
            </a:r>
            <a:endParaRPr lang="fr-FR" b="1" i="1" dirty="0">
              <a:ea typeface="Calibri"/>
              <a:cs typeface="Arial"/>
            </a:endParaRPr>
          </a:p>
        </p:txBody>
      </p:sp>
      <p:sp>
        <p:nvSpPr>
          <p:cNvPr id="6" name="Rectangle 5"/>
          <p:cNvSpPr/>
          <p:nvPr/>
        </p:nvSpPr>
        <p:spPr>
          <a:xfrm>
            <a:off x="4972050" y="8362951"/>
            <a:ext cx="1866900" cy="6000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Content Placeholder 2"/>
          <p:cNvSpPr>
            <a:spLocks noGrp="1"/>
          </p:cNvSpPr>
          <p:nvPr>
            <p:ph idx="4294967295"/>
          </p:nvPr>
        </p:nvSpPr>
        <p:spPr>
          <a:xfrm>
            <a:off x="342900" y="1419725"/>
            <a:ext cx="6474372" cy="7969808"/>
          </a:xfrm>
          <a:prstGeom prst="rect">
            <a:avLst/>
          </a:prstGeom>
        </p:spPr>
        <p:txBody>
          <a:bodyPr>
            <a:noAutofit/>
          </a:bodyPr>
          <a:lstStyle/>
          <a:p>
            <a:pPr algn="just">
              <a:spcBef>
                <a:spcPts val="0"/>
              </a:spcBef>
            </a:pPr>
            <a:r>
              <a:rPr lang="en-US" sz="1600" b="1" dirty="0">
                <a:solidFill>
                  <a:srgbClr val="ED710E"/>
                </a:solidFill>
                <a:latin typeface="+mj-lt"/>
                <a:cs typeface="Calibri" panose="020F0502020204030204" pitchFamily="34" charset="0"/>
              </a:rPr>
              <a:t>Hotels***</a:t>
            </a:r>
          </a:p>
          <a:p>
            <a:pPr lvl="0">
              <a:lnSpc>
                <a:spcPct val="115000"/>
              </a:lnSpc>
              <a:spcBef>
                <a:spcPts val="0"/>
              </a:spcBef>
            </a:pPr>
            <a:r>
              <a:rPr lang="en-US" sz="1200" b="1" dirty="0">
                <a:solidFill>
                  <a:srgbClr val="3C3A3B"/>
                </a:solidFill>
                <a:latin typeface="Calibri" panose="020F0502020204030204" pitchFamily="34" charset="0"/>
                <a:cs typeface="Calibri" panose="020F0502020204030204" pitchFamily="34" charset="0"/>
                <a:hlinkClick r:id="rId2"/>
              </a:rPr>
              <a:t>IBIS Brussels off Grand Place Hotel</a:t>
            </a:r>
            <a:endParaRPr lang="fr-FR" sz="1200" b="1" dirty="0">
              <a:solidFill>
                <a:srgbClr val="3C3A3B"/>
              </a:solidFill>
              <a:latin typeface="Calibri" panose="020F0502020204030204" pitchFamily="34" charset="0"/>
              <a:cs typeface="Calibri" panose="020F0502020204030204" pitchFamily="34" charset="0"/>
              <a:hlinkClick r:id="rId3"/>
            </a:endParaRPr>
          </a:p>
          <a:p>
            <a:pPr>
              <a:lnSpc>
                <a:spcPct val="115000"/>
              </a:lnSpc>
              <a:spcBef>
                <a:spcPts val="0"/>
              </a:spcBef>
            </a:pPr>
            <a:r>
              <a:rPr lang="fr-FR" sz="1200" dirty="0" err="1">
                <a:solidFill>
                  <a:srgbClr val="3C3A3B"/>
                </a:solidFill>
                <a:latin typeface="Calibri"/>
                <a:ea typeface="Calibri" panose="020F0502020204030204" pitchFamily="34" charset="0"/>
                <a:cs typeface="Calibri" panose="020F0502020204030204" pitchFamily="34" charset="0"/>
              </a:rPr>
              <a:t>Grasmarkt</a:t>
            </a:r>
            <a:r>
              <a:rPr lang="fr-FR" sz="1200" dirty="0">
                <a:solidFill>
                  <a:srgbClr val="3C3A3B"/>
                </a:solidFill>
                <a:latin typeface="Calibri"/>
                <a:ea typeface="Calibri" panose="020F0502020204030204" pitchFamily="34" charset="0"/>
                <a:cs typeface="Calibri" panose="020F0502020204030204" pitchFamily="34" charset="0"/>
              </a:rPr>
              <a:t> 100, Rue du Marché aux Herbes 100, </a:t>
            </a:r>
            <a:r>
              <a:rPr lang="fr-FR" sz="1200" dirty="0">
                <a:solidFill>
                  <a:srgbClr val="3C3A3B"/>
                </a:solidFill>
                <a:latin typeface="Calibri"/>
              </a:rPr>
              <a:t>1000 Bruxelles; 📞</a:t>
            </a:r>
            <a:r>
              <a:rPr lang="fr-FR" sz="1200" dirty="0">
                <a:solidFill>
                  <a:srgbClr val="3C3A3B"/>
                </a:solidFill>
                <a:latin typeface="Calibri" panose="020F0502020204030204" pitchFamily="34" charset="0"/>
                <a:cs typeface="Calibri" panose="020F0502020204030204" pitchFamily="34" charset="0"/>
              </a:rPr>
              <a:t>: +32 2 620 0 427 </a:t>
            </a:r>
            <a:endParaRPr lang="fr-FR" sz="1200" dirty="0">
              <a:solidFill>
                <a:srgbClr val="3C3A3B"/>
              </a:solidFill>
              <a:latin typeface="Calibri"/>
              <a:ea typeface="Calibri" panose="020F0502020204030204" pitchFamily="34" charset="0"/>
              <a:cs typeface="Calibri" panose="020F0502020204030204" pitchFamily="34" charset="0"/>
            </a:endParaRPr>
          </a:p>
          <a:p>
            <a:pPr lvl="0">
              <a:lnSpc>
                <a:spcPct val="115000"/>
              </a:lnSpc>
              <a:spcBef>
                <a:spcPts val="0"/>
              </a:spcBef>
            </a:pPr>
            <a:r>
              <a:rPr lang="en-US" sz="1200" b="1" dirty="0">
                <a:solidFill>
                  <a:srgbClr val="3C3A3B"/>
                </a:solidFill>
                <a:latin typeface="Calibri"/>
                <a:ea typeface="Calibri" panose="020F0502020204030204" pitchFamily="34" charset="0"/>
                <a:cs typeface="Calibri" panose="020F0502020204030204" pitchFamily="34" charset="0"/>
              </a:rPr>
              <a:t>Rates</a:t>
            </a:r>
            <a:r>
              <a:rPr lang="de-DE" sz="1200" dirty="0">
                <a:solidFill>
                  <a:srgbClr val="3C3A3B"/>
                </a:solidFill>
                <a:latin typeface="Calibri"/>
                <a:ea typeface="Calibri" panose="020F0502020204030204" pitchFamily="34" charset="0"/>
                <a:cs typeface="Times New Roman" panose="02020603050405020304" pitchFamily="18" charset="0"/>
              </a:rPr>
              <a:t> </a:t>
            </a:r>
            <a:r>
              <a:rPr lang="en-US" sz="1200" dirty="0">
                <a:solidFill>
                  <a:srgbClr val="3C3A3B"/>
                </a:solidFill>
                <a:latin typeface="Calibri"/>
                <a:ea typeface="Calibri" panose="020F0502020204030204" pitchFamily="34" charset="0"/>
                <a:cs typeface="Calibri" panose="020F0502020204030204" pitchFamily="34" charset="0"/>
              </a:rPr>
              <a:t>for single use :</a:t>
            </a:r>
            <a:r>
              <a:rPr lang="en-GB" sz="1200" dirty="0">
                <a:solidFill>
                  <a:srgbClr val="3C3A3B"/>
                </a:solidFill>
                <a:latin typeface="Calibri" panose="020F0502020204030204" pitchFamily="34" charset="0"/>
                <a:ea typeface="Calibri" panose="020F0502020204030204" pitchFamily="34" charset="0"/>
              </a:rPr>
              <a:t> ~100 € </a:t>
            </a:r>
            <a:r>
              <a:rPr lang="en-US" sz="1200" dirty="0">
                <a:solidFill>
                  <a:srgbClr val="3C3A3B"/>
                </a:solidFill>
                <a:latin typeface="Calibri"/>
                <a:ea typeface="Calibri" panose="020F0502020204030204" pitchFamily="34" charset="0"/>
                <a:cs typeface="Calibri" panose="020F0502020204030204" pitchFamily="34" charset="0"/>
              </a:rPr>
              <a:t>/room/night (breakfast included)</a:t>
            </a:r>
            <a:endParaRPr lang="en-US" sz="1200" dirty="0">
              <a:solidFill>
                <a:srgbClr val="1F497D"/>
              </a:solidFill>
              <a:latin typeface="Calibri"/>
              <a:ea typeface="Calibri" panose="020F0502020204030204" pitchFamily="34" charset="0"/>
              <a:cs typeface="Calibri" panose="020F0502020204030204" pitchFamily="34" charset="0"/>
            </a:endParaRPr>
          </a:p>
          <a:p>
            <a:pPr>
              <a:lnSpc>
                <a:spcPct val="115000"/>
              </a:lnSpc>
              <a:spcBef>
                <a:spcPts val="0"/>
              </a:spcBef>
            </a:pPr>
            <a:r>
              <a:rPr lang="en-US" sz="1200" b="1" dirty="0">
                <a:solidFill>
                  <a:srgbClr val="3C3A3B"/>
                </a:solidFill>
                <a:latin typeface="Calibri"/>
                <a:ea typeface="Calibri" panose="020F0502020204030204" pitchFamily="34" charset="0"/>
                <a:cs typeface="Calibri" panose="020F0502020204030204" pitchFamily="34" charset="0"/>
              </a:rPr>
              <a:t>Distance to venue</a:t>
            </a:r>
            <a:r>
              <a:rPr lang="en-US" sz="1200" dirty="0">
                <a:solidFill>
                  <a:srgbClr val="3C3A3B"/>
                </a:solidFill>
                <a:latin typeface="Calibri"/>
                <a:ea typeface="Calibri" panose="020F0502020204030204" pitchFamily="34" charset="0"/>
                <a:cs typeface="Calibri" panose="020F0502020204030204" pitchFamily="34" charset="0"/>
              </a:rPr>
              <a:t>: 400 m (5 min by car/6 min walking)</a:t>
            </a:r>
          </a:p>
          <a:p>
            <a:pPr algn="just">
              <a:spcBef>
                <a:spcPts val="0"/>
              </a:spcBef>
            </a:pPr>
            <a:endParaRPr lang="de-DE" sz="400" dirty="0">
              <a:solidFill>
                <a:srgbClr val="3C3A3B"/>
              </a:solidFill>
              <a:latin typeface="Calibri" panose="020F0502020204030204" pitchFamily="34" charset="0"/>
              <a:cs typeface="Calibri" panose="020F0502020204030204" pitchFamily="34" charset="0"/>
            </a:endParaRPr>
          </a:p>
          <a:p>
            <a:pPr>
              <a:lnSpc>
                <a:spcPct val="115000"/>
              </a:lnSpc>
              <a:spcBef>
                <a:spcPts val="0"/>
              </a:spcBef>
            </a:pPr>
            <a:r>
              <a:rPr lang="fr-FR" sz="1200" b="1" dirty="0" err="1">
                <a:solidFill>
                  <a:srgbClr val="3C3A3B"/>
                </a:solidFill>
                <a:latin typeface="Calibri" panose="020F0502020204030204" pitchFamily="34" charset="0"/>
                <a:cs typeface="Calibri" panose="020F0502020204030204" pitchFamily="34" charset="0"/>
                <a:hlinkClick r:id="rId3"/>
              </a:rPr>
              <a:t>Hotel</a:t>
            </a:r>
            <a:r>
              <a:rPr lang="fr-FR" sz="1200" b="1" dirty="0">
                <a:solidFill>
                  <a:srgbClr val="3C3A3B"/>
                </a:solidFill>
                <a:latin typeface="Calibri" panose="020F0502020204030204" pitchFamily="34" charset="0"/>
                <a:cs typeface="Calibri" panose="020F0502020204030204" pitchFamily="34" charset="0"/>
                <a:hlinkClick r:id="rId3"/>
              </a:rPr>
              <a:t> Floris Arlequin Grand-Place</a:t>
            </a:r>
            <a:endParaRPr lang="fr-FR" sz="1200" b="1" dirty="0">
              <a:solidFill>
                <a:srgbClr val="3C3A3B"/>
              </a:solidFill>
              <a:latin typeface="Calibri" panose="020F0502020204030204" pitchFamily="34" charset="0"/>
              <a:cs typeface="Calibri" panose="020F0502020204030204" pitchFamily="34" charset="0"/>
            </a:endParaRPr>
          </a:p>
          <a:p>
            <a:pPr>
              <a:lnSpc>
                <a:spcPct val="115000"/>
              </a:lnSpc>
              <a:spcBef>
                <a:spcPts val="0"/>
              </a:spcBef>
            </a:pPr>
            <a:r>
              <a:rPr lang="fr-FR" sz="1200" dirty="0">
                <a:solidFill>
                  <a:srgbClr val="3C3A3B"/>
                </a:solidFill>
                <a:latin typeface="Calibri" panose="020F0502020204030204" pitchFamily="34" charset="0"/>
                <a:cs typeface="Calibri" panose="020F0502020204030204" pitchFamily="34" charset="0"/>
              </a:rPr>
              <a:t>Rue De La Fourche 17-19, </a:t>
            </a:r>
            <a:r>
              <a:rPr lang="fr-FR" sz="1200" dirty="0">
                <a:solidFill>
                  <a:srgbClr val="3C3A3B"/>
                </a:solidFill>
                <a:latin typeface="Calibri"/>
              </a:rPr>
              <a:t>1000 Bruxelles; 📞</a:t>
            </a:r>
            <a:r>
              <a:rPr lang="fr-FR" sz="1200" dirty="0">
                <a:solidFill>
                  <a:srgbClr val="3C3A3B"/>
                </a:solidFill>
                <a:latin typeface="Calibri" panose="020F0502020204030204" pitchFamily="34" charset="0"/>
                <a:cs typeface="Calibri" panose="020F0502020204030204" pitchFamily="34" charset="0"/>
              </a:rPr>
              <a:t>: +32 2 514 16 15</a:t>
            </a:r>
          </a:p>
          <a:p>
            <a:pPr lvl="0">
              <a:lnSpc>
                <a:spcPct val="115000"/>
              </a:lnSpc>
              <a:spcBef>
                <a:spcPts val="0"/>
              </a:spcBef>
            </a:pPr>
            <a:r>
              <a:rPr lang="en-US" sz="1200" b="1" dirty="0">
                <a:solidFill>
                  <a:srgbClr val="3C3A3B"/>
                </a:solidFill>
                <a:latin typeface="Calibri"/>
                <a:ea typeface="Calibri" panose="020F0502020204030204" pitchFamily="34" charset="0"/>
                <a:cs typeface="Calibri" panose="020F0502020204030204" pitchFamily="34" charset="0"/>
              </a:rPr>
              <a:t>Rates</a:t>
            </a:r>
            <a:r>
              <a:rPr lang="de-DE" sz="1200" dirty="0">
                <a:solidFill>
                  <a:srgbClr val="3C3A3B"/>
                </a:solidFill>
                <a:latin typeface="Calibri"/>
                <a:ea typeface="Calibri" panose="020F0502020204030204" pitchFamily="34" charset="0"/>
                <a:cs typeface="Times New Roman" panose="02020603050405020304" pitchFamily="18" charset="0"/>
              </a:rPr>
              <a:t> </a:t>
            </a:r>
            <a:r>
              <a:rPr lang="en-US" sz="1200" dirty="0">
                <a:solidFill>
                  <a:srgbClr val="3C3A3B"/>
                </a:solidFill>
                <a:latin typeface="Calibri"/>
                <a:ea typeface="Calibri" panose="020F0502020204030204" pitchFamily="34" charset="0"/>
                <a:cs typeface="Calibri" panose="020F0502020204030204" pitchFamily="34" charset="0"/>
              </a:rPr>
              <a:t>for single use :</a:t>
            </a:r>
            <a:r>
              <a:rPr lang="en-GB" sz="1200" dirty="0">
                <a:solidFill>
                  <a:srgbClr val="3C3A3B"/>
                </a:solidFill>
                <a:latin typeface="Calibri" panose="020F0502020204030204" pitchFamily="34" charset="0"/>
                <a:ea typeface="Calibri" panose="020F0502020204030204" pitchFamily="34" charset="0"/>
              </a:rPr>
              <a:t> ~103,00 € </a:t>
            </a:r>
            <a:r>
              <a:rPr lang="en-US" sz="1200" dirty="0">
                <a:solidFill>
                  <a:srgbClr val="3C3A3B"/>
                </a:solidFill>
                <a:latin typeface="Calibri"/>
                <a:ea typeface="Calibri" panose="020F0502020204030204" pitchFamily="34" charset="0"/>
                <a:cs typeface="Calibri" panose="020F0502020204030204" pitchFamily="34" charset="0"/>
              </a:rPr>
              <a:t>/room/night (breakfast included)</a:t>
            </a:r>
            <a:endParaRPr lang="en-US" sz="1200" dirty="0">
              <a:solidFill>
                <a:srgbClr val="1F497D"/>
              </a:solidFill>
              <a:latin typeface="Calibri"/>
              <a:ea typeface="Calibri" panose="020F0502020204030204" pitchFamily="34" charset="0"/>
              <a:cs typeface="Calibri" panose="020F0502020204030204" pitchFamily="34" charset="0"/>
            </a:endParaRPr>
          </a:p>
          <a:p>
            <a:pPr>
              <a:lnSpc>
                <a:spcPct val="115000"/>
              </a:lnSpc>
              <a:spcBef>
                <a:spcPts val="0"/>
              </a:spcBef>
            </a:pPr>
            <a:r>
              <a:rPr lang="en-US" sz="1200" b="1" dirty="0">
                <a:solidFill>
                  <a:srgbClr val="3C3A3B"/>
                </a:solidFill>
                <a:latin typeface="Calibri"/>
                <a:ea typeface="Calibri" panose="020F0502020204030204" pitchFamily="34" charset="0"/>
                <a:cs typeface="Calibri" panose="020F0502020204030204" pitchFamily="34" charset="0"/>
              </a:rPr>
              <a:t>Distance to venue</a:t>
            </a:r>
            <a:r>
              <a:rPr lang="en-US" sz="1200" dirty="0">
                <a:solidFill>
                  <a:srgbClr val="3C3A3B"/>
                </a:solidFill>
                <a:latin typeface="Calibri"/>
                <a:ea typeface="Calibri" panose="020F0502020204030204" pitchFamily="34" charset="0"/>
                <a:cs typeface="Calibri" panose="020F0502020204030204" pitchFamily="34" charset="0"/>
              </a:rPr>
              <a:t>: 700 m (11 min by public transport/9 min walking)</a:t>
            </a:r>
            <a:endParaRPr lang="de-DE" sz="1200" dirty="0">
              <a:solidFill>
                <a:srgbClr val="3C3A3B"/>
              </a:solidFill>
              <a:latin typeface="Calibri" panose="020F0502020204030204" pitchFamily="34" charset="0"/>
              <a:ea typeface="Calibri" panose="020F0502020204030204" pitchFamily="34" charset="0"/>
            </a:endParaRPr>
          </a:p>
          <a:p>
            <a:pPr>
              <a:lnSpc>
                <a:spcPct val="115000"/>
              </a:lnSpc>
              <a:spcBef>
                <a:spcPts val="0"/>
              </a:spcBef>
            </a:pPr>
            <a:endParaRPr lang="de-DE" sz="400" dirty="0">
              <a:solidFill>
                <a:srgbClr val="3C3A3B"/>
              </a:solidFill>
              <a:latin typeface="Calibri" panose="020F0502020204030204" pitchFamily="34" charset="0"/>
              <a:cs typeface="Calibri" panose="020F0502020204030204" pitchFamily="34" charset="0"/>
            </a:endParaRPr>
          </a:p>
          <a:p>
            <a:pPr>
              <a:lnSpc>
                <a:spcPct val="115000"/>
              </a:lnSpc>
              <a:spcBef>
                <a:spcPts val="0"/>
              </a:spcBef>
            </a:pPr>
            <a:r>
              <a:rPr lang="de-DE" sz="1200" b="1" dirty="0">
                <a:solidFill>
                  <a:srgbClr val="3C3A3B"/>
                </a:solidFill>
                <a:latin typeface="Calibri" panose="020F0502020204030204" pitchFamily="34" charset="0"/>
                <a:cs typeface="Calibri" panose="020F0502020204030204" pitchFamily="34" charset="0"/>
                <a:hlinkClick r:id="rId4"/>
              </a:rPr>
              <a:t>Hotel Saint Nicolas</a:t>
            </a:r>
            <a:endParaRPr lang="de-DE" sz="1200" b="1" dirty="0">
              <a:solidFill>
                <a:srgbClr val="3C3A3B"/>
              </a:solidFill>
              <a:latin typeface="Calibri" panose="020F0502020204030204" pitchFamily="34" charset="0"/>
              <a:cs typeface="Calibri" panose="020F0502020204030204" pitchFamily="34" charset="0"/>
            </a:endParaRPr>
          </a:p>
          <a:p>
            <a:pPr>
              <a:lnSpc>
                <a:spcPct val="115000"/>
              </a:lnSpc>
              <a:spcBef>
                <a:spcPts val="0"/>
              </a:spcBef>
            </a:pPr>
            <a:r>
              <a:rPr lang="fr-FR" sz="1200" dirty="0">
                <a:solidFill>
                  <a:srgbClr val="3C3A3B"/>
                </a:solidFill>
                <a:latin typeface="Calibri" panose="020F0502020204030204" pitchFamily="34" charset="0"/>
                <a:cs typeface="Calibri" panose="020F0502020204030204" pitchFamily="34" charset="0"/>
              </a:rPr>
              <a:t>Rue Marché aux Poulet 32, </a:t>
            </a:r>
            <a:r>
              <a:rPr lang="fr-FR" sz="1200" dirty="0">
                <a:solidFill>
                  <a:srgbClr val="3C3A3B"/>
                </a:solidFill>
                <a:latin typeface="Calibri"/>
              </a:rPr>
              <a:t>1000 Bruxelles; </a:t>
            </a:r>
            <a:r>
              <a:rPr lang="fr-FR" sz="1200" dirty="0">
                <a:solidFill>
                  <a:srgbClr val="3C3A3B"/>
                </a:solidFill>
                <a:latin typeface="Calibri" panose="020F0502020204030204" pitchFamily="34" charset="0"/>
                <a:cs typeface="Calibri" panose="020F0502020204030204" pitchFamily="34" charset="0"/>
              </a:rPr>
              <a:t>📞: +32 2 219 04 40</a:t>
            </a:r>
          </a:p>
          <a:p>
            <a:pPr lvl="0">
              <a:lnSpc>
                <a:spcPct val="115000"/>
              </a:lnSpc>
              <a:spcBef>
                <a:spcPts val="0"/>
              </a:spcBef>
            </a:pPr>
            <a:r>
              <a:rPr lang="en-US" sz="1200" b="1" dirty="0">
                <a:solidFill>
                  <a:srgbClr val="3C3A3B"/>
                </a:solidFill>
                <a:latin typeface="Calibri"/>
                <a:ea typeface="Calibri" panose="020F0502020204030204" pitchFamily="34" charset="0"/>
                <a:cs typeface="Calibri" panose="020F0502020204030204" pitchFamily="34" charset="0"/>
              </a:rPr>
              <a:t>Rates</a:t>
            </a:r>
            <a:r>
              <a:rPr lang="de-DE" sz="1200" dirty="0">
                <a:solidFill>
                  <a:srgbClr val="3C3A3B"/>
                </a:solidFill>
                <a:latin typeface="Calibri"/>
                <a:ea typeface="Calibri" panose="020F0502020204030204" pitchFamily="34" charset="0"/>
                <a:cs typeface="Times New Roman" panose="02020603050405020304" pitchFamily="18" charset="0"/>
              </a:rPr>
              <a:t> </a:t>
            </a:r>
            <a:r>
              <a:rPr lang="en-US" sz="1200" dirty="0">
                <a:solidFill>
                  <a:srgbClr val="3C3A3B"/>
                </a:solidFill>
                <a:latin typeface="Calibri"/>
                <a:ea typeface="Calibri" panose="020F0502020204030204" pitchFamily="34" charset="0"/>
                <a:cs typeface="Calibri" panose="020F0502020204030204" pitchFamily="34" charset="0"/>
              </a:rPr>
              <a:t>for single use :</a:t>
            </a:r>
            <a:r>
              <a:rPr lang="en-GB" sz="1200" dirty="0">
                <a:solidFill>
                  <a:srgbClr val="3C3A3B"/>
                </a:solidFill>
                <a:latin typeface="Calibri" panose="020F0502020204030204" pitchFamily="34" charset="0"/>
                <a:ea typeface="Calibri" panose="020F0502020204030204" pitchFamily="34" charset="0"/>
              </a:rPr>
              <a:t> ~110,00 € </a:t>
            </a:r>
            <a:r>
              <a:rPr lang="en-US" sz="1200" dirty="0">
                <a:solidFill>
                  <a:srgbClr val="3C3A3B"/>
                </a:solidFill>
                <a:latin typeface="Calibri"/>
                <a:ea typeface="Calibri" panose="020F0502020204030204" pitchFamily="34" charset="0"/>
                <a:cs typeface="Calibri" panose="020F0502020204030204" pitchFamily="34" charset="0"/>
              </a:rPr>
              <a:t>/room/night (breakfast included)</a:t>
            </a:r>
            <a:endParaRPr lang="en-US" sz="1200" dirty="0">
              <a:solidFill>
                <a:srgbClr val="1F497D"/>
              </a:solidFill>
              <a:latin typeface="Calibri"/>
              <a:ea typeface="Calibri" panose="020F0502020204030204" pitchFamily="34" charset="0"/>
              <a:cs typeface="Calibri" panose="020F0502020204030204" pitchFamily="34" charset="0"/>
            </a:endParaRPr>
          </a:p>
          <a:p>
            <a:pPr>
              <a:lnSpc>
                <a:spcPct val="115000"/>
              </a:lnSpc>
              <a:spcBef>
                <a:spcPts val="0"/>
              </a:spcBef>
            </a:pPr>
            <a:r>
              <a:rPr lang="en-US" sz="1200" b="1" dirty="0">
                <a:solidFill>
                  <a:srgbClr val="3C3A3B"/>
                </a:solidFill>
                <a:latin typeface="Calibri"/>
                <a:ea typeface="Calibri" panose="020F0502020204030204" pitchFamily="34" charset="0"/>
                <a:cs typeface="Calibri" panose="020F0502020204030204" pitchFamily="34" charset="0"/>
              </a:rPr>
              <a:t>Distance to venue</a:t>
            </a:r>
            <a:r>
              <a:rPr lang="en-US" sz="1200" dirty="0">
                <a:solidFill>
                  <a:srgbClr val="3C3A3B"/>
                </a:solidFill>
                <a:latin typeface="Calibri"/>
                <a:ea typeface="Calibri" panose="020F0502020204030204" pitchFamily="34" charset="0"/>
                <a:cs typeface="Calibri" panose="020F0502020204030204" pitchFamily="34" charset="0"/>
              </a:rPr>
              <a:t>: 800 m (11 min by public transport/10 min walk</a:t>
            </a:r>
            <a:r>
              <a:rPr lang="de-DE" sz="1200" dirty="0" err="1">
                <a:solidFill>
                  <a:srgbClr val="3C3A3B"/>
                </a:solidFill>
                <a:latin typeface="Calibri"/>
                <a:ea typeface="Calibri" panose="020F0502020204030204" pitchFamily="34" charset="0"/>
                <a:cs typeface="Calibri" panose="020F0502020204030204" pitchFamily="34" charset="0"/>
              </a:rPr>
              <a:t>ing</a:t>
            </a:r>
            <a:r>
              <a:rPr lang="de-DE" sz="1200" dirty="0">
                <a:solidFill>
                  <a:srgbClr val="3C3A3B"/>
                </a:solidFill>
                <a:latin typeface="Calibri"/>
                <a:ea typeface="Calibri" panose="020F0502020204030204" pitchFamily="34" charset="0"/>
                <a:cs typeface="Calibri" panose="020F0502020204030204" pitchFamily="34" charset="0"/>
              </a:rPr>
              <a:t>)</a:t>
            </a:r>
          </a:p>
          <a:p>
            <a:pPr>
              <a:lnSpc>
                <a:spcPct val="115000"/>
              </a:lnSpc>
              <a:spcBef>
                <a:spcPts val="0"/>
              </a:spcBef>
            </a:pPr>
            <a:endParaRPr lang="de-DE" sz="400" dirty="0">
              <a:solidFill>
                <a:srgbClr val="3C3A3B"/>
              </a:solidFill>
              <a:latin typeface="Calibri"/>
              <a:cs typeface="Calibri" panose="020F0502020204030204" pitchFamily="34" charset="0"/>
              <a:hlinkClick r:id="rId5"/>
            </a:endParaRPr>
          </a:p>
          <a:p>
            <a:pPr>
              <a:lnSpc>
                <a:spcPct val="115000"/>
              </a:lnSpc>
              <a:spcBef>
                <a:spcPts val="0"/>
              </a:spcBef>
            </a:pPr>
            <a:r>
              <a:rPr lang="de-DE" sz="1200" b="1" dirty="0">
                <a:solidFill>
                  <a:srgbClr val="3C3A3B"/>
                </a:solidFill>
                <a:latin typeface="Calibri"/>
                <a:hlinkClick r:id="rId5"/>
              </a:rPr>
              <a:t>Motel </a:t>
            </a:r>
            <a:r>
              <a:rPr lang="de-DE" sz="1200" b="1" dirty="0" err="1">
                <a:solidFill>
                  <a:srgbClr val="3C3A3B"/>
                </a:solidFill>
                <a:latin typeface="Calibri"/>
                <a:hlinkClick r:id="rId5"/>
              </a:rPr>
              <a:t>One</a:t>
            </a:r>
            <a:r>
              <a:rPr lang="de-DE" sz="1200" b="1" dirty="0">
                <a:solidFill>
                  <a:srgbClr val="3C3A3B"/>
                </a:solidFill>
                <a:latin typeface="Calibri"/>
                <a:hlinkClick r:id="rId5"/>
              </a:rPr>
              <a:t> </a:t>
            </a:r>
            <a:r>
              <a:rPr lang="de-DE" sz="1200" b="1" dirty="0" err="1">
                <a:solidFill>
                  <a:srgbClr val="3C3A3B"/>
                </a:solidFill>
                <a:latin typeface="Calibri"/>
                <a:hlinkClick r:id="rId5"/>
              </a:rPr>
              <a:t>Brussels</a:t>
            </a:r>
            <a:endParaRPr lang="de-DE" sz="1200" b="1" dirty="0">
              <a:solidFill>
                <a:srgbClr val="3C3A3B"/>
              </a:solidFill>
              <a:latin typeface="Calibri"/>
            </a:endParaRPr>
          </a:p>
          <a:p>
            <a:pPr>
              <a:spcBef>
                <a:spcPts val="0"/>
              </a:spcBef>
            </a:pPr>
            <a:r>
              <a:rPr lang="fr-FR" sz="1200" dirty="0">
                <a:solidFill>
                  <a:srgbClr val="3C3A3B"/>
                </a:solidFill>
                <a:latin typeface="Calibri"/>
              </a:rPr>
              <a:t>Rue Royale 120, 1000 Bruxelles ;  </a:t>
            </a:r>
            <a:r>
              <a:rPr lang="de-DE" sz="1200" dirty="0">
                <a:solidFill>
                  <a:srgbClr val="3C3A3B"/>
                </a:solidFill>
                <a:latin typeface="Calibri"/>
              </a:rPr>
              <a:t>📞: +32 2 209 61 10</a:t>
            </a:r>
          </a:p>
          <a:p>
            <a:pPr lvl="0">
              <a:lnSpc>
                <a:spcPct val="115000"/>
              </a:lnSpc>
              <a:spcBef>
                <a:spcPts val="0"/>
              </a:spcBef>
            </a:pPr>
            <a:r>
              <a:rPr lang="en-US" sz="1200" b="1" dirty="0">
                <a:solidFill>
                  <a:srgbClr val="3C3A3B"/>
                </a:solidFill>
                <a:latin typeface="Calibri"/>
                <a:ea typeface="Calibri" panose="020F0502020204030204" pitchFamily="34" charset="0"/>
                <a:cs typeface="Calibri" panose="020F0502020204030204" pitchFamily="34" charset="0"/>
              </a:rPr>
              <a:t>Rates</a:t>
            </a:r>
            <a:r>
              <a:rPr lang="de-DE" sz="1200" dirty="0">
                <a:solidFill>
                  <a:srgbClr val="3C3A3B"/>
                </a:solidFill>
                <a:latin typeface="Calibri"/>
                <a:ea typeface="Calibri" panose="020F0502020204030204" pitchFamily="34" charset="0"/>
                <a:cs typeface="Times New Roman" panose="02020603050405020304" pitchFamily="18" charset="0"/>
              </a:rPr>
              <a:t> </a:t>
            </a:r>
            <a:r>
              <a:rPr lang="en-US" sz="1200" dirty="0">
                <a:solidFill>
                  <a:srgbClr val="3C3A3B"/>
                </a:solidFill>
                <a:latin typeface="Calibri"/>
                <a:ea typeface="Calibri" panose="020F0502020204030204" pitchFamily="34" charset="0"/>
                <a:cs typeface="Calibri" panose="020F0502020204030204" pitchFamily="34" charset="0"/>
              </a:rPr>
              <a:t>for single use :</a:t>
            </a:r>
            <a:r>
              <a:rPr lang="en-GB" sz="1200" dirty="0">
                <a:solidFill>
                  <a:srgbClr val="3C3A3B"/>
                </a:solidFill>
                <a:latin typeface="Calibri" panose="020F0502020204030204" pitchFamily="34" charset="0"/>
                <a:ea typeface="Calibri" panose="020F0502020204030204" pitchFamily="34" charset="0"/>
              </a:rPr>
              <a:t> ~100,00 € </a:t>
            </a:r>
            <a:r>
              <a:rPr lang="en-US" sz="1200" dirty="0">
                <a:solidFill>
                  <a:srgbClr val="3C3A3B"/>
                </a:solidFill>
                <a:latin typeface="Calibri"/>
                <a:ea typeface="Calibri" panose="020F0502020204030204" pitchFamily="34" charset="0"/>
                <a:cs typeface="Calibri" panose="020F0502020204030204" pitchFamily="34" charset="0"/>
              </a:rPr>
              <a:t>/room/night (breakfast included)</a:t>
            </a:r>
            <a:endParaRPr lang="en-US" sz="1200" dirty="0">
              <a:solidFill>
                <a:srgbClr val="1F497D"/>
              </a:solidFill>
              <a:latin typeface="Calibri"/>
              <a:ea typeface="Calibri" panose="020F0502020204030204" pitchFamily="34" charset="0"/>
              <a:cs typeface="Calibri" panose="020F0502020204030204" pitchFamily="34" charset="0"/>
            </a:endParaRPr>
          </a:p>
          <a:p>
            <a:pPr lvl="0">
              <a:lnSpc>
                <a:spcPct val="115000"/>
              </a:lnSpc>
              <a:spcBef>
                <a:spcPts val="0"/>
              </a:spcBef>
            </a:pPr>
            <a:r>
              <a:rPr lang="en-US" sz="1200" b="1" dirty="0">
                <a:solidFill>
                  <a:srgbClr val="3C3A3B"/>
                </a:solidFill>
                <a:latin typeface="Calibri"/>
                <a:ea typeface="Calibri" panose="020F0502020204030204" pitchFamily="34" charset="0"/>
                <a:cs typeface="Calibri" panose="020F0502020204030204" pitchFamily="34" charset="0"/>
              </a:rPr>
              <a:t>Distance to venue:</a:t>
            </a:r>
            <a:r>
              <a:rPr lang="es-ES" sz="1200" dirty="0">
                <a:solidFill>
                  <a:srgbClr val="3C3A3B"/>
                </a:solidFill>
                <a:latin typeface="Calibri"/>
              </a:rPr>
              <a:t> 850 m (</a:t>
            </a:r>
            <a:r>
              <a:rPr lang="de-DE" sz="1200" dirty="0">
                <a:solidFill>
                  <a:srgbClr val="3C3A3B"/>
                </a:solidFill>
                <a:latin typeface="Calibri"/>
              </a:rPr>
              <a:t>5 min </a:t>
            </a:r>
            <a:r>
              <a:rPr lang="en-GB" sz="1200" dirty="0">
                <a:solidFill>
                  <a:srgbClr val="3C3A3B"/>
                </a:solidFill>
                <a:latin typeface="Calibri" panose="020F0502020204030204" pitchFamily="34" charset="0"/>
                <a:ea typeface="Calibri" panose="020F0502020204030204" pitchFamily="34" charset="0"/>
              </a:rPr>
              <a:t>by </a:t>
            </a:r>
            <a:r>
              <a:rPr lang="de-DE" sz="1200" dirty="0" err="1">
                <a:solidFill>
                  <a:srgbClr val="3C3A3B"/>
                </a:solidFill>
                <a:latin typeface="Calibri" panose="020F0502020204030204" pitchFamily="34" charset="0"/>
                <a:ea typeface="Calibri" panose="020F0502020204030204" pitchFamily="34" charset="0"/>
              </a:rPr>
              <a:t>car</a:t>
            </a:r>
            <a:r>
              <a:rPr lang="de-DE" sz="1200" dirty="0">
                <a:solidFill>
                  <a:srgbClr val="3C3A3B"/>
                </a:solidFill>
                <a:latin typeface="Calibri" panose="020F0502020204030204" pitchFamily="34" charset="0"/>
                <a:ea typeface="Calibri" panose="020F0502020204030204" pitchFamily="34" charset="0"/>
              </a:rPr>
              <a:t> /</a:t>
            </a:r>
            <a:r>
              <a:rPr lang="es-ES" sz="1200" dirty="0">
                <a:solidFill>
                  <a:srgbClr val="3C3A3B"/>
                </a:solidFill>
                <a:latin typeface="Calibri"/>
              </a:rPr>
              <a:t>9 min walking)</a:t>
            </a:r>
            <a:endParaRPr lang="de-DE" sz="1200" dirty="0">
              <a:solidFill>
                <a:srgbClr val="3C3A3B"/>
              </a:solidFill>
              <a:latin typeface="Calibri" panose="020F0502020204030204" pitchFamily="34" charset="0"/>
              <a:ea typeface="Calibri" panose="020F0502020204030204" pitchFamily="34" charset="0"/>
            </a:endParaRPr>
          </a:p>
          <a:p>
            <a:pPr algn="just">
              <a:spcBef>
                <a:spcPts val="0"/>
              </a:spcBef>
            </a:pPr>
            <a:endParaRPr lang="en-US" sz="600" b="1" dirty="0">
              <a:solidFill>
                <a:srgbClr val="ED710E"/>
              </a:solidFill>
              <a:latin typeface="+mj-lt"/>
              <a:cs typeface="Calibri" panose="020F0502020204030204" pitchFamily="34" charset="0"/>
            </a:endParaRPr>
          </a:p>
          <a:p>
            <a:pPr algn="just">
              <a:spcBef>
                <a:spcPts val="0"/>
              </a:spcBef>
            </a:pPr>
            <a:r>
              <a:rPr lang="en-US" sz="1600" b="1" dirty="0">
                <a:solidFill>
                  <a:srgbClr val="ED710E"/>
                </a:solidFill>
                <a:latin typeface="Calibri" pitchFamily="34" charset="0"/>
                <a:cs typeface="Calibri" pitchFamily="34" charset="0"/>
              </a:rPr>
              <a:t>Hotels****</a:t>
            </a:r>
          </a:p>
          <a:p>
            <a:pPr algn="just">
              <a:spcBef>
                <a:spcPts val="0"/>
              </a:spcBef>
            </a:pPr>
            <a:r>
              <a:rPr lang="en-US" sz="1200" b="1" dirty="0">
                <a:solidFill>
                  <a:srgbClr val="ED710E"/>
                </a:solidFill>
                <a:latin typeface="Calibri" pitchFamily="34" charset="0"/>
                <a:cs typeface="Calibri" pitchFamily="34" charset="0"/>
                <a:hlinkClick r:id="rId6"/>
              </a:rPr>
              <a:t>Hilton Brussels Grand Place</a:t>
            </a:r>
            <a:endParaRPr lang="en-US" sz="1400" b="1" dirty="0">
              <a:solidFill>
                <a:srgbClr val="ED710E"/>
              </a:solidFill>
              <a:latin typeface="Calibri" pitchFamily="34" charset="0"/>
              <a:cs typeface="Calibri" pitchFamily="34" charset="0"/>
            </a:endParaRPr>
          </a:p>
          <a:p>
            <a:pPr>
              <a:lnSpc>
                <a:spcPct val="115000"/>
              </a:lnSpc>
              <a:spcBef>
                <a:spcPts val="0"/>
              </a:spcBef>
            </a:pPr>
            <a:r>
              <a:rPr lang="fr-FR" sz="1200" dirty="0">
                <a:solidFill>
                  <a:srgbClr val="3C3A3B"/>
                </a:solidFill>
                <a:latin typeface="Calibri"/>
                <a:ea typeface="Calibri" panose="020F0502020204030204" pitchFamily="34" charset="0"/>
                <a:cs typeface="Calibri" panose="020F0502020204030204" pitchFamily="34" charset="0"/>
              </a:rPr>
              <a:t>Carrefour de l Europe 3, 1000 Brussels, 📞: +32 2 548 42 11</a:t>
            </a:r>
          </a:p>
          <a:p>
            <a:pPr>
              <a:lnSpc>
                <a:spcPct val="115000"/>
              </a:lnSpc>
              <a:spcBef>
                <a:spcPts val="0"/>
              </a:spcBef>
            </a:pPr>
            <a:r>
              <a:rPr lang="en-US" sz="1200" b="1" dirty="0">
                <a:solidFill>
                  <a:srgbClr val="3C3A3B"/>
                </a:solidFill>
                <a:latin typeface="Calibri"/>
                <a:ea typeface="Calibri" panose="020F0502020204030204" pitchFamily="34" charset="0"/>
                <a:cs typeface="Calibri" panose="020F0502020204030204" pitchFamily="34" charset="0"/>
              </a:rPr>
              <a:t>Rates</a:t>
            </a:r>
            <a:r>
              <a:rPr lang="de-DE" sz="1200" dirty="0">
                <a:solidFill>
                  <a:srgbClr val="3C3A3B"/>
                </a:solidFill>
                <a:latin typeface="Calibri"/>
                <a:ea typeface="Calibri" panose="020F0502020204030204" pitchFamily="34" charset="0"/>
                <a:cs typeface="Times New Roman" panose="02020603050405020304" pitchFamily="18" charset="0"/>
              </a:rPr>
              <a:t> </a:t>
            </a:r>
            <a:r>
              <a:rPr lang="en-US" sz="1200" dirty="0">
                <a:solidFill>
                  <a:srgbClr val="3C3A3B"/>
                </a:solidFill>
                <a:latin typeface="Calibri"/>
                <a:ea typeface="Calibri" panose="020F0502020204030204" pitchFamily="34" charset="0"/>
                <a:cs typeface="Calibri" panose="020F0502020204030204" pitchFamily="34" charset="0"/>
              </a:rPr>
              <a:t>for double use: 190 €/room/night (breakfast included)</a:t>
            </a:r>
          </a:p>
          <a:p>
            <a:pPr>
              <a:lnSpc>
                <a:spcPct val="115000"/>
              </a:lnSpc>
              <a:spcBef>
                <a:spcPts val="0"/>
              </a:spcBef>
            </a:pPr>
            <a:r>
              <a:rPr lang="en-US" sz="1200" b="1" dirty="0">
                <a:solidFill>
                  <a:srgbClr val="3C3A3B"/>
                </a:solidFill>
                <a:latin typeface="Calibri"/>
                <a:ea typeface="Calibri" panose="020F0502020204030204" pitchFamily="34" charset="0"/>
                <a:cs typeface="Calibri" panose="020F0502020204030204" pitchFamily="34" charset="0"/>
              </a:rPr>
              <a:t>Distance to venue</a:t>
            </a:r>
            <a:r>
              <a:rPr lang="en-US" sz="1200" dirty="0">
                <a:solidFill>
                  <a:srgbClr val="3C3A3B"/>
                </a:solidFill>
                <a:latin typeface="Calibri"/>
                <a:ea typeface="Calibri" panose="020F0502020204030204" pitchFamily="34" charset="0"/>
                <a:cs typeface="Calibri" panose="020F0502020204030204" pitchFamily="34" charset="0"/>
              </a:rPr>
              <a:t>: </a:t>
            </a:r>
            <a:r>
              <a:rPr lang="es-ES" sz="1200" dirty="0">
                <a:solidFill>
                  <a:srgbClr val="3C3A3B"/>
                </a:solidFill>
                <a:latin typeface="Calibri"/>
                <a:cs typeface="Calibri" panose="020F0502020204030204" pitchFamily="34" charset="0"/>
              </a:rPr>
              <a:t>3</a:t>
            </a:r>
            <a:r>
              <a:rPr lang="es-ES" sz="1200" dirty="0">
                <a:solidFill>
                  <a:srgbClr val="3C3A3B"/>
                </a:solidFill>
                <a:latin typeface="Calibri"/>
              </a:rPr>
              <a:t>00 m (</a:t>
            </a:r>
            <a:r>
              <a:rPr lang="en-US" sz="1200" dirty="0">
                <a:solidFill>
                  <a:srgbClr val="3C3A3B"/>
                </a:solidFill>
                <a:latin typeface="Calibri"/>
                <a:ea typeface="Calibri" panose="020F0502020204030204" pitchFamily="34" charset="0"/>
                <a:cs typeface="Calibri" panose="020F0502020204030204" pitchFamily="34" charset="0"/>
              </a:rPr>
              <a:t>4 min walking time)</a:t>
            </a:r>
          </a:p>
          <a:p>
            <a:pPr lvl="0">
              <a:lnSpc>
                <a:spcPct val="115000"/>
              </a:lnSpc>
              <a:spcBef>
                <a:spcPts val="0"/>
              </a:spcBef>
            </a:pPr>
            <a:endParaRPr lang="de-DE" sz="400" b="1" dirty="0">
              <a:solidFill>
                <a:srgbClr val="3C3A3B"/>
              </a:solidFill>
              <a:latin typeface="Calibri"/>
              <a:cs typeface="+mn-cs"/>
              <a:hlinkClick r:id="rId7"/>
            </a:endParaRPr>
          </a:p>
          <a:p>
            <a:pPr lvl="0">
              <a:lnSpc>
                <a:spcPct val="115000"/>
              </a:lnSpc>
              <a:spcBef>
                <a:spcPts val="0"/>
              </a:spcBef>
            </a:pPr>
            <a:r>
              <a:rPr lang="de-DE" sz="1200" b="1" dirty="0">
                <a:solidFill>
                  <a:srgbClr val="3C3A3B"/>
                </a:solidFill>
                <a:latin typeface="Calibri"/>
                <a:cs typeface="+mn-cs"/>
                <a:hlinkClick r:id="rId7"/>
              </a:rPr>
              <a:t>NH </a:t>
            </a:r>
            <a:r>
              <a:rPr lang="de-DE" sz="1200" b="1" dirty="0" err="1">
                <a:solidFill>
                  <a:srgbClr val="3C3A3B"/>
                </a:solidFill>
                <a:latin typeface="Calibri"/>
                <a:cs typeface="+mn-cs"/>
                <a:hlinkClick r:id="rId7"/>
              </a:rPr>
              <a:t>Collection</a:t>
            </a:r>
            <a:r>
              <a:rPr lang="de-DE" sz="1200" b="1" dirty="0">
                <a:solidFill>
                  <a:srgbClr val="3C3A3B"/>
                </a:solidFill>
                <a:latin typeface="Calibri"/>
                <a:cs typeface="+mn-cs"/>
                <a:hlinkClick r:id="rId7"/>
              </a:rPr>
              <a:t> </a:t>
            </a:r>
            <a:r>
              <a:rPr lang="de-DE" sz="1200" b="1" dirty="0" err="1">
                <a:solidFill>
                  <a:srgbClr val="3C3A3B"/>
                </a:solidFill>
                <a:latin typeface="Calibri"/>
                <a:cs typeface="+mn-cs"/>
                <a:hlinkClick r:id="rId7"/>
              </a:rPr>
              <a:t>Brussels</a:t>
            </a:r>
            <a:r>
              <a:rPr lang="de-DE" sz="1200" b="1" dirty="0">
                <a:solidFill>
                  <a:srgbClr val="3C3A3B"/>
                </a:solidFill>
                <a:latin typeface="Calibri"/>
                <a:cs typeface="+mn-cs"/>
                <a:hlinkClick r:id="rId7"/>
              </a:rPr>
              <a:t> Grand </a:t>
            </a:r>
            <a:r>
              <a:rPr lang="de-DE" sz="1200" b="1" dirty="0" err="1">
                <a:solidFill>
                  <a:srgbClr val="3C3A3B"/>
                </a:solidFill>
                <a:latin typeface="Calibri"/>
                <a:cs typeface="+mn-cs"/>
                <a:hlinkClick r:id="rId7"/>
              </a:rPr>
              <a:t>Sablon</a:t>
            </a:r>
            <a:endParaRPr lang="de-DE" sz="1200" b="1" dirty="0">
              <a:solidFill>
                <a:srgbClr val="3C3A3B"/>
              </a:solidFill>
              <a:latin typeface="Calibri"/>
              <a:cs typeface="+mn-cs"/>
            </a:endParaRPr>
          </a:p>
          <a:p>
            <a:pPr>
              <a:lnSpc>
                <a:spcPct val="115000"/>
              </a:lnSpc>
              <a:spcBef>
                <a:spcPts val="0"/>
              </a:spcBef>
            </a:pPr>
            <a:r>
              <a:rPr lang="nl-NL" sz="1200" dirty="0">
                <a:solidFill>
                  <a:srgbClr val="3C3A3B"/>
                </a:solidFill>
                <a:latin typeface="Calibri"/>
                <a:cs typeface="+mn-cs"/>
              </a:rPr>
              <a:t>Rue Bodenbroekstraat 2-4, 1000 Brussels</a:t>
            </a:r>
            <a:r>
              <a:rPr lang="de-DE" sz="1200" dirty="0">
                <a:solidFill>
                  <a:srgbClr val="3C3A3B"/>
                </a:solidFill>
                <a:latin typeface="Calibri"/>
                <a:cs typeface="+mn-cs"/>
              </a:rPr>
              <a:t>; 📞: +32 2 518 11 00</a:t>
            </a:r>
          </a:p>
          <a:p>
            <a:pPr lvl="0">
              <a:lnSpc>
                <a:spcPct val="115000"/>
              </a:lnSpc>
              <a:spcBef>
                <a:spcPts val="0"/>
              </a:spcBef>
            </a:pPr>
            <a:r>
              <a:rPr lang="en-US" sz="1200" b="1" dirty="0">
                <a:solidFill>
                  <a:srgbClr val="3C3A3B"/>
                </a:solidFill>
                <a:latin typeface="Calibri"/>
                <a:ea typeface="Calibri" panose="020F0502020204030204" pitchFamily="34" charset="0"/>
                <a:cs typeface="Calibri" panose="020F0502020204030204" pitchFamily="34" charset="0"/>
              </a:rPr>
              <a:t>Rates</a:t>
            </a:r>
            <a:r>
              <a:rPr lang="de-DE" sz="1200" dirty="0">
                <a:solidFill>
                  <a:srgbClr val="3C3A3B"/>
                </a:solidFill>
                <a:latin typeface="Calibri"/>
                <a:ea typeface="Calibri" panose="020F0502020204030204" pitchFamily="34" charset="0"/>
                <a:cs typeface="Times New Roman" panose="02020603050405020304" pitchFamily="18" charset="0"/>
              </a:rPr>
              <a:t> </a:t>
            </a:r>
            <a:r>
              <a:rPr lang="en-US" sz="1200" dirty="0">
                <a:solidFill>
                  <a:srgbClr val="3C3A3B"/>
                </a:solidFill>
                <a:latin typeface="Calibri"/>
                <a:ea typeface="Calibri" panose="020F0502020204030204" pitchFamily="34" charset="0"/>
                <a:cs typeface="Calibri" panose="020F0502020204030204" pitchFamily="34" charset="0"/>
              </a:rPr>
              <a:t>for double use: ~190€ / room/ night (online, with breakfast)</a:t>
            </a:r>
          </a:p>
          <a:p>
            <a:pPr lvl="0">
              <a:lnSpc>
                <a:spcPct val="115000"/>
              </a:lnSpc>
              <a:spcBef>
                <a:spcPts val="0"/>
              </a:spcBef>
            </a:pPr>
            <a:r>
              <a:rPr lang="en-US" sz="1200" b="1" dirty="0">
                <a:solidFill>
                  <a:srgbClr val="3C3A3B"/>
                </a:solidFill>
                <a:latin typeface="Calibri"/>
                <a:ea typeface="Calibri" panose="020F0502020204030204" pitchFamily="34" charset="0"/>
                <a:cs typeface="Calibri" panose="020F0502020204030204" pitchFamily="34" charset="0"/>
              </a:rPr>
              <a:t>Distance to venue: </a:t>
            </a:r>
            <a:r>
              <a:rPr lang="en-US" sz="1200" dirty="0">
                <a:solidFill>
                  <a:srgbClr val="3C3A3B"/>
                </a:solidFill>
                <a:latin typeface="Calibri"/>
                <a:ea typeface="Calibri" panose="020F0502020204030204" pitchFamily="34" charset="0"/>
                <a:cs typeface="Calibri" panose="020F0502020204030204" pitchFamily="34" charset="0"/>
              </a:rPr>
              <a:t>650 m (4 min by car/ 7 min walking)</a:t>
            </a:r>
          </a:p>
          <a:p>
            <a:pPr lvl="0">
              <a:lnSpc>
                <a:spcPct val="115000"/>
              </a:lnSpc>
              <a:spcBef>
                <a:spcPts val="0"/>
              </a:spcBef>
            </a:pPr>
            <a:endParaRPr lang="en-US" sz="400" dirty="0">
              <a:solidFill>
                <a:srgbClr val="3C3A3B"/>
              </a:solidFill>
              <a:latin typeface="Calibri"/>
              <a:ea typeface="Calibri" panose="020F0502020204030204" pitchFamily="34" charset="0"/>
              <a:cs typeface="Calibri" panose="020F0502020204030204" pitchFamily="34" charset="0"/>
            </a:endParaRPr>
          </a:p>
          <a:p>
            <a:pPr>
              <a:lnSpc>
                <a:spcPct val="115000"/>
              </a:lnSpc>
            </a:pPr>
            <a:r>
              <a:rPr lang="en-US" sz="1200" b="1" u="sng" kern="0" dirty="0">
                <a:solidFill>
                  <a:srgbClr val="3C3A3B"/>
                </a:solidFill>
                <a:latin typeface="Calibri"/>
                <a:ea typeface="Times New Roman" panose="02020603050405020304" pitchFamily="18" charset="0"/>
                <a:cs typeface="Times New Roman" panose="02020603050405020304" pitchFamily="18" charset="0"/>
                <a:hlinkClick r:id="rId8"/>
              </a:rPr>
              <a:t>NH Brussels Grand Place </a:t>
            </a:r>
            <a:r>
              <a:rPr lang="en-US" sz="1200" b="1" u="sng" kern="0" dirty="0" err="1">
                <a:solidFill>
                  <a:srgbClr val="3C3A3B"/>
                </a:solidFill>
                <a:latin typeface="Calibri"/>
                <a:ea typeface="Times New Roman" panose="02020603050405020304" pitchFamily="18" charset="0"/>
                <a:cs typeface="Times New Roman" panose="02020603050405020304" pitchFamily="18" charset="0"/>
                <a:hlinkClick r:id="rId8"/>
              </a:rPr>
              <a:t>Arenberg</a:t>
            </a:r>
            <a:endParaRPr lang="en-US" sz="1200" b="1" u="sng" kern="0" dirty="0">
              <a:solidFill>
                <a:srgbClr val="3C3A3B"/>
              </a:solidFill>
              <a:latin typeface="Calibri"/>
              <a:ea typeface="Times New Roman" panose="02020603050405020304" pitchFamily="18" charset="0"/>
              <a:cs typeface="Times New Roman" panose="02020603050405020304" pitchFamily="18" charset="0"/>
              <a:hlinkClick r:id="rId9"/>
            </a:endParaRPr>
          </a:p>
          <a:p>
            <a:pPr>
              <a:lnSpc>
                <a:spcPct val="115000"/>
              </a:lnSpc>
            </a:pPr>
            <a:r>
              <a:rPr lang="fr-FR" sz="1200" dirty="0">
                <a:solidFill>
                  <a:srgbClr val="3C3A3B"/>
                </a:solidFill>
                <a:latin typeface="Calibri"/>
              </a:rPr>
              <a:t>Rue d'Assaut 15, </a:t>
            </a:r>
            <a:r>
              <a:rPr lang="de-DE" sz="1200" dirty="0">
                <a:solidFill>
                  <a:srgbClr val="3C3A3B"/>
                </a:solidFill>
                <a:latin typeface="Calibri"/>
              </a:rPr>
              <a:t>1000 Brüssel; 📞</a:t>
            </a:r>
            <a:r>
              <a:rPr lang="es-ES" sz="1200" dirty="0">
                <a:solidFill>
                  <a:srgbClr val="3C3A3B"/>
                </a:solidFill>
                <a:latin typeface="Calibri"/>
                <a:ea typeface="Calibri" panose="020F0502020204030204" pitchFamily="34" charset="0"/>
                <a:cs typeface="Calibri" panose="020F0502020204030204" pitchFamily="34" charset="0"/>
              </a:rPr>
              <a:t>: 32 2 501 16 16</a:t>
            </a:r>
            <a:endParaRPr lang="en-US" sz="1200" dirty="0">
              <a:ea typeface="Calibri" panose="020F0502020204030204" pitchFamily="34" charset="0"/>
              <a:cs typeface="Calibri" panose="020F0502020204030204" pitchFamily="34" charset="0"/>
            </a:endParaRPr>
          </a:p>
          <a:p>
            <a:pPr lvl="0">
              <a:lnSpc>
                <a:spcPct val="115000"/>
              </a:lnSpc>
              <a:spcBef>
                <a:spcPts val="0"/>
              </a:spcBef>
            </a:pPr>
            <a:r>
              <a:rPr lang="en-US" sz="1200" b="1" dirty="0">
                <a:solidFill>
                  <a:srgbClr val="3C3A3B"/>
                </a:solidFill>
                <a:latin typeface="Calibri"/>
                <a:ea typeface="Calibri" panose="020F0502020204030204" pitchFamily="34" charset="0"/>
                <a:cs typeface="Calibri" panose="020F0502020204030204" pitchFamily="34" charset="0"/>
              </a:rPr>
              <a:t>Rates</a:t>
            </a:r>
            <a:r>
              <a:rPr lang="de-DE" sz="1200" dirty="0">
                <a:solidFill>
                  <a:srgbClr val="3C3A3B"/>
                </a:solidFill>
                <a:latin typeface="Calibri"/>
                <a:ea typeface="Calibri" panose="020F0502020204030204" pitchFamily="34" charset="0"/>
                <a:cs typeface="Times New Roman" panose="02020603050405020304" pitchFamily="18" charset="0"/>
              </a:rPr>
              <a:t> </a:t>
            </a:r>
            <a:r>
              <a:rPr lang="en-US" sz="1200" dirty="0">
                <a:solidFill>
                  <a:srgbClr val="3C3A3B"/>
                </a:solidFill>
                <a:latin typeface="Calibri"/>
                <a:ea typeface="Calibri" panose="020F0502020204030204" pitchFamily="34" charset="0"/>
                <a:cs typeface="Calibri" panose="020F0502020204030204" pitchFamily="34" charset="0"/>
              </a:rPr>
              <a:t>for single use: ~150€ /room/night (breakfast included)</a:t>
            </a:r>
          </a:p>
          <a:p>
            <a:pPr lvl="0">
              <a:lnSpc>
                <a:spcPct val="115000"/>
              </a:lnSpc>
              <a:spcBef>
                <a:spcPts val="0"/>
              </a:spcBef>
            </a:pPr>
            <a:r>
              <a:rPr lang="en-US" sz="1200" b="1" dirty="0">
                <a:solidFill>
                  <a:srgbClr val="3C3A3B"/>
                </a:solidFill>
                <a:latin typeface="Calibri"/>
                <a:ea typeface="Calibri" panose="020F0502020204030204" pitchFamily="34" charset="0"/>
                <a:cs typeface="Calibri" panose="020F0502020204030204" pitchFamily="34" charset="0"/>
              </a:rPr>
              <a:t>Distance to venue: </a:t>
            </a:r>
            <a:r>
              <a:rPr lang="en-US" sz="1200" dirty="0">
                <a:solidFill>
                  <a:srgbClr val="3C3A3B"/>
                </a:solidFill>
                <a:latin typeface="Calibri"/>
                <a:ea typeface="Calibri" panose="020F0502020204030204" pitchFamily="34" charset="0"/>
                <a:cs typeface="Calibri" panose="020F0502020204030204" pitchFamily="34" charset="0"/>
              </a:rPr>
              <a:t>650m (10 min by car/ 8 min walking) </a:t>
            </a:r>
          </a:p>
          <a:p>
            <a:pPr lvl="0">
              <a:spcBef>
                <a:spcPts val="0"/>
              </a:spcBef>
            </a:pPr>
            <a:endParaRPr lang="es-ES" sz="400" b="1" u="sng" kern="0" dirty="0">
              <a:solidFill>
                <a:srgbClr val="3C3A3B"/>
              </a:solidFill>
              <a:latin typeface="Calibri"/>
              <a:ea typeface="Times New Roman" panose="02020603050405020304" pitchFamily="18" charset="0"/>
              <a:cs typeface="Times New Roman" panose="02020603050405020304" pitchFamily="18" charset="0"/>
              <a:hlinkClick r:id="rId9"/>
            </a:endParaRPr>
          </a:p>
          <a:p>
            <a:pPr lvl="0">
              <a:spcBef>
                <a:spcPts val="0"/>
              </a:spcBef>
            </a:pPr>
            <a:r>
              <a:rPr lang="es-ES" sz="1200" b="1" u="sng" kern="0" dirty="0">
                <a:solidFill>
                  <a:srgbClr val="3C3A3B"/>
                </a:solidFill>
                <a:latin typeface="Calibri"/>
                <a:ea typeface="Times New Roman" panose="02020603050405020304" pitchFamily="18" charset="0"/>
                <a:cs typeface="Times New Roman" panose="02020603050405020304" pitchFamily="18" charset="0"/>
                <a:hlinkClick r:id="rId9"/>
              </a:rPr>
              <a:t>Novotel Brussels City Centre</a:t>
            </a:r>
            <a:endParaRPr lang="es-ES" sz="1200" b="1" u="sng" kern="0" dirty="0">
              <a:solidFill>
                <a:srgbClr val="3C3A3B"/>
              </a:solidFill>
              <a:latin typeface="Calibri"/>
              <a:ea typeface="Times New Roman" panose="02020603050405020304" pitchFamily="18" charset="0"/>
              <a:cs typeface="Times New Roman" panose="02020603050405020304" pitchFamily="18" charset="0"/>
            </a:endParaRPr>
          </a:p>
          <a:p>
            <a:pPr>
              <a:lnSpc>
                <a:spcPct val="115000"/>
              </a:lnSpc>
              <a:spcBef>
                <a:spcPts val="0"/>
              </a:spcBef>
            </a:pPr>
            <a:r>
              <a:rPr lang="de-DE" sz="1200" dirty="0">
                <a:solidFill>
                  <a:srgbClr val="3C3A3B"/>
                </a:solidFill>
                <a:latin typeface="Calibri"/>
              </a:rPr>
              <a:t>Rue de la </a:t>
            </a:r>
            <a:r>
              <a:rPr lang="de-DE" sz="1200" dirty="0" err="1">
                <a:solidFill>
                  <a:srgbClr val="3C3A3B"/>
                </a:solidFill>
                <a:latin typeface="Calibri"/>
              </a:rPr>
              <a:t>Vierge</a:t>
            </a:r>
            <a:r>
              <a:rPr lang="de-DE" sz="1200" dirty="0">
                <a:solidFill>
                  <a:srgbClr val="3C3A3B"/>
                </a:solidFill>
                <a:latin typeface="Calibri"/>
              </a:rPr>
              <a:t> </a:t>
            </a:r>
            <a:r>
              <a:rPr lang="de-DE" sz="1200" dirty="0" err="1">
                <a:solidFill>
                  <a:srgbClr val="3C3A3B"/>
                </a:solidFill>
                <a:latin typeface="Calibri"/>
              </a:rPr>
              <a:t>Noire</a:t>
            </a:r>
            <a:r>
              <a:rPr lang="de-DE" sz="1200" dirty="0">
                <a:solidFill>
                  <a:srgbClr val="3C3A3B"/>
                </a:solidFill>
                <a:latin typeface="Calibri"/>
              </a:rPr>
              <a:t> 32, 1000 Brüssel; 📞</a:t>
            </a:r>
            <a:r>
              <a:rPr lang="es-ES" sz="1200" dirty="0">
                <a:solidFill>
                  <a:srgbClr val="3C3A3B"/>
                </a:solidFill>
                <a:latin typeface="Calibri"/>
                <a:ea typeface="Calibri" panose="020F0502020204030204" pitchFamily="34" charset="0"/>
                <a:cs typeface="Calibri" panose="020F0502020204030204" pitchFamily="34" charset="0"/>
              </a:rPr>
              <a:t>: +32 2 620 04 28 </a:t>
            </a:r>
          </a:p>
          <a:p>
            <a:pPr lvl="0">
              <a:lnSpc>
                <a:spcPct val="115000"/>
              </a:lnSpc>
              <a:spcBef>
                <a:spcPts val="0"/>
              </a:spcBef>
            </a:pPr>
            <a:r>
              <a:rPr lang="en-US" sz="1200" b="1" dirty="0">
                <a:solidFill>
                  <a:srgbClr val="3C3A3B"/>
                </a:solidFill>
                <a:latin typeface="Calibri"/>
                <a:ea typeface="Calibri" panose="020F0502020204030204" pitchFamily="34" charset="0"/>
                <a:cs typeface="Calibri" panose="020F0502020204030204" pitchFamily="34" charset="0"/>
              </a:rPr>
              <a:t>Rates</a:t>
            </a:r>
            <a:r>
              <a:rPr lang="de-DE" sz="1200" dirty="0">
                <a:solidFill>
                  <a:srgbClr val="3C3A3B"/>
                </a:solidFill>
                <a:latin typeface="Calibri"/>
                <a:ea typeface="Calibri" panose="020F0502020204030204" pitchFamily="34" charset="0"/>
                <a:cs typeface="Times New Roman" panose="02020603050405020304" pitchFamily="18" charset="0"/>
              </a:rPr>
              <a:t> </a:t>
            </a:r>
            <a:r>
              <a:rPr lang="en-US" sz="1200" dirty="0">
                <a:solidFill>
                  <a:srgbClr val="3C3A3B"/>
                </a:solidFill>
                <a:latin typeface="Calibri"/>
                <a:ea typeface="Calibri" panose="020F0502020204030204" pitchFamily="34" charset="0"/>
                <a:cs typeface="Calibri" panose="020F0502020204030204" pitchFamily="34" charset="0"/>
              </a:rPr>
              <a:t>for single use: ~114€ /room/night (breakfast included)</a:t>
            </a:r>
          </a:p>
          <a:p>
            <a:pPr lvl="0">
              <a:lnSpc>
                <a:spcPct val="115000"/>
              </a:lnSpc>
              <a:spcBef>
                <a:spcPts val="0"/>
              </a:spcBef>
            </a:pPr>
            <a:r>
              <a:rPr lang="en-US" sz="1200" b="1" dirty="0">
                <a:solidFill>
                  <a:srgbClr val="3C3A3B"/>
                </a:solidFill>
                <a:latin typeface="Calibri"/>
                <a:ea typeface="Calibri" panose="020F0502020204030204" pitchFamily="34" charset="0"/>
                <a:cs typeface="Calibri" panose="020F0502020204030204" pitchFamily="34" charset="0"/>
              </a:rPr>
              <a:t>Distance to venue: </a:t>
            </a:r>
            <a:r>
              <a:rPr lang="en-US" sz="1200" dirty="0">
                <a:solidFill>
                  <a:srgbClr val="3C3A3B"/>
                </a:solidFill>
                <a:latin typeface="Calibri"/>
                <a:ea typeface="Calibri" panose="020F0502020204030204" pitchFamily="34" charset="0"/>
                <a:cs typeface="Calibri" panose="020F0502020204030204" pitchFamily="34" charset="0"/>
              </a:rPr>
              <a:t>1000m (10 min by public transport/ 14 min walking) </a:t>
            </a:r>
          </a:p>
          <a:p>
            <a:pPr lvl="0">
              <a:lnSpc>
                <a:spcPct val="115000"/>
              </a:lnSpc>
              <a:spcBef>
                <a:spcPts val="0"/>
              </a:spcBef>
            </a:pPr>
            <a:endParaRPr lang="en-US" sz="1200" dirty="0">
              <a:solidFill>
                <a:srgbClr val="3C3A3B"/>
              </a:solidFill>
              <a:latin typeface="Calibri"/>
              <a:ea typeface="Calibri" panose="020F0502020204030204" pitchFamily="34" charset="0"/>
              <a:cs typeface="Calibri" panose="020F0502020204030204" pitchFamily="34" charset="0"/>
            </a:endParaRPr>
          </a:p>
          <a:p>
            <a:pPr>
              <a:lnSpc>
                <a:spcPct val="115000"/>
              </a:lnSpc>
            </a:pPr>
            <a:endParaRPr lang="en-US" sz="1200" dirty="0">
              <a:ea typeface="Calibri" panose="020F0502020204030204" pitchFamily="34" charset="0"/>
              <a:cs typeface="Calibri" panose="020F0502020204030204" pitchFamily="34" charset="0"/>
            </a:endParaRPr>
          </a:p>
          <a:p>
            <a:pPr>
              <a:lnSpc>
                <a:spcPct val="115000"/>
              </a:lnSpc>
              <a:spcBef>
                <a:spcPts val="0"/>
              </a:spcBef>
            </a:pPr>
            <a:endParaRPr lang="es-ES" sz="1200" dirty="0">
              <a:solidFill>
                <a:srgbClr val="3C3A3B"/>
              </a:solidFill>
              <a:latin typeface="Calibri"/>
            </a:endParaRPr>
          </a:p>
          <a:p>
            <a:pPr>
              <a:lnSpc>
                <a:spcPct val="115000"/>
              </a:lnSpc>
              <a:spcBef>
                <a:spcPts val="0"/>
              </a:spcBef>
            </a:pPr>
            <a:endParaRPr lang="de-DE" sz="1200" dirty="0">
              <a:solidFill>
                <a:srgbClr val="3C3A3B"/>
              </a:solidFill>
              <a:latin typeface="Calibri" panose="020F0502020204030204" pitchFamily="34" charset="0"/>
              <a:ea typeface="Calibri" panose="020F0502020204030204" pitchFamily="34" charset="0"/>
            </a:endParaRPr>
          </a:p>
        </p:txBody>
      </p:sp>
      <p:sp>
        <p:nvSpPr>
          <p:cNvPr id="9" name="Rectangle 8"/>
          <p:cNvSpPr/>
          <p:nvPr/>
        </p:nvSpPr>
        <p:spPr>
          <a:xfrm>
            <a:off x="4530457" y="1453095"/>
            <a:ext cx="2415277" cy="461665"/>
          </a:xfrm>
          <a:prstGeom prst="rect">
            <a:avLst/>
          </a:prstGeom>
        </p:spPr>
        <p:txBody>
          <a:bodyPr wrap="none">
            <a:spAutoFit/>
          </a:bodyPr>
          <a:lstStyle/>
          <a:p>
            <a:r>
              <a:rPr lang="es-ES" sz="1200" b="1" i="1" u="sng" dirty="0" err="1">
                <a:solidFill>
                  <a:srgbClr val="8F8887"/>
                </a:solidFill>
                <a:latin typeface="+mj-lt"/>
                <a:cs typeface="Calibri" panose="020F0502020204030204" pitchFamily="34" charset="0"/>
              </a:rPr>
              <a:t>Rates</a:t>
            </a:r>
            <a:r>
              <a:rPr lang="es-ES" sz="1200" b="1" i="1" u="sng" dirty="0">
                <a:solidFill>
                  <a:srgbClr val="8F8887"/>
                </a:solidFill>
                <a:latin typeface="+mj-lt"/>
                <a:cs typeface="Calibri" panose="020F0502020204030204" pitchFamily="34" charset="0"/>
              </a:rPr>
              <a:t> can be </a:t>
            </a:r>
            <a:r>
              <a:rPr lang="es-ES" sz="1200" b="1" i="1" u="sng" dirty="0" err="1">
                <a:solidFill>
                  <a:srgbClr val="8F8887"/>
                </a:solidFill>
                <a:latin typeface="+mj-lt"/>
                <a:cs typeface="Calibri" panose="020F0502020204030204" pitchFamily="34" charset="0"/>
              </a:rPr>
              <a:t>subjected</a:t>
            </a:r>
            <a:r>
              <a:rPr lang="es-ES" sz="1200" b="1" i="1" u="sng" dirty="0">
                <a:solidFill>
                  <a:srgbClr val="8F8887"/>
                </a:solidFill>
                <a:latin typeface="+mj-lt"/>
                <a:cs typeface="Calibri" panose="020F0502020204030204" pitchFamily="34" charset="0"/>
              </a:rPr>
              <a:t> </a:t>
            </a:r>
            <a:r>
              <a:rPr lang="es-ES" sz="1200" b="1" i="1" u="sng" dirty="0" err="1">
                <a:solidFill>
                  <a:srgbClr val="8F8887"/>
                </a:solidFill>
                <a:latin typeface="+mj-lt"/>
                <a:cs typeface="Calibri" panose="020F0502020204030204" pitchFamily="34" charset="0"/>
              </a:rPr>
              <a:t>to</a:t>
            </a:r>
            <a:r>
              <a:rPr lang="es-ES" sz="1200" b="1" i="1" u="sng" dirty="0">
                <a:solidFill>
                  <a:srgbClr val="8F8887"/>
                </a:solidFill>
                <a:latin typeface="+mj-lt"/>
                <a:cs typeface="Calibri" panose="020F0502020204030204" pitchFamily="34" charset="0"/>
              </a:rPr>
              <a:t> </a:t>
            </a:r>
            <a:r>
              <a:rPr lang="es-ES" sz="1200" b="1" i="1" u="sng" dirty="0" err="1">
                <a:solidFill>
                  <a:srgbClr val="8F8887"/>
                </a:solidFill>
                <a:latin typeface="+mj-lt"/>
                <a:cs typeface="Calibri" panose="020F0502020204030204" pitchFamily="34" charset="0"/>
              </a:rPr>
              <a:t>changes</a:t>
            </a:r>
            <a:r>
              <a:rPr lang="es-ES" sz="1200" b="1" i="1" u="sng" dirty="0">
                <a:solidFill>
                  <a:srgbClr val="8F8887"/>
                </a:solidFill>
                <a:latin typeface="+mj-lt"/>
                <a:cs typeface="Calibri" panose="020F0502020204030204" pitchFamily="34" charset="0"/>
              </a:rPr>
              <a:t>.</a:t>
            </a:r>
          </a:p>
          <a:p>
            <a:r>
              <a:rPr lang="es-ES" sz="1200" b="1" i="1" u="sng" dirty="0">
                <a:solidFill>
                  <a:srgbClr val="8F8887"/>
                </a:solidFill>
                <a:latin typeface="+mj-lt"/>
                <a:cs typeface="Calibri" panose="020F0502020204030204" pitchFamily="34" charset="0"/>
              </a:rPr>
              <a:t>City </a:t>
            </a:r>
            <a:r>
              <a:rPr lang="es-ES" sz="1200" b="1" i="1" u="sng" dirty="0" err="1">
                <a:solidFill>
                  <a:srgbClr val="8F8887"/>
                </a:solidFill>
                <a:latin typeface="+mj-lt"/>
                <a:cs typeface="Calibri" panose="020F0502020204030204" pitchFamily="34" charset="0"/>
              </a:rPr>
              <a:t>tax</a:t>
            </a:r>
            <a:r>
              <a:rPr lang="es-ES" sz="1200" b="1" i="1" u="sng" dirty="0">
                <a:solidFill>
                  <a:srgbClr val="8F8887"/>
                </a:solidFill>
                <a:latin typeface="+mj-lt"/>
                <a:cs typeface="Calibri" panose="020F0502020204030204" pitchFamily="34" charset="0"/>
              </a:rPr>
              <a:t> </a:t>
            </a:r>
            <a:r>
              <a:rPr lang="es-ES" sz="1200" b="1" i="1" u="sng" dirty="0" err="1">
                <a:solidFill>
                  <a:srgbClr val="8F8887"/>
                </a:solidFill>
                <a:latin typeface="+mj-lt"/>
                <a:cs typeface="Calibri" panose="020F0502020204030204" pitchFamily="34" charset="0"/>
              </a:rPr>
              <a:t>not</a:t>
            </a:r>
            <a:r>
              <a:rPr lang="es-ES" sz="1200" b="1" i="1" u="sng" dirty="0">
                <a:solidFill>
                  <a:srgbClr val="8F8887"/>
                </a:solidFill>
                <a:latin typeface="+mj-lt"/>
                <a:cs typeface="Calibri" panose="020F0502020204030204" pitchFamily="34" charset="0"/>
              </a:rPr>
              <a:t> </a:t>
            </a:r>
            <a:r>
              <a:rPr lang="es-ES" sz="1200" b="1" i="1" u="sng" dirty="0" err="1">
                <a:solidFill>
                  <a:srgbClr val="8F8887"/>
                </a:solidFill>
                <a:latin typeface="+mj-lt"/>
                <a:cs typeface="Calibri" panose="020F0502020204030204" pitchFamily="34" charset="0"/>
              </a:rPr>
              <a:t>included</a:t>
            </a:r>
            <a:r>
              <a:rPr lang="es-ES" sz="1200" b="1" i="1" u="sng" dirty="0">
                <a:solidFill>
                  <a:srgbClr val="8F8887"/>
                </a:solidFill>
                <a:latin typeface="+mj-lt"/>
                <a:cs typeface="Calibri" panose="020F0502020204030204" pitchFamily="34" charset="0"/>
              </a:rPr>
              <a:t>.</a:t>
            </a:r>
            <a:r>
              <a:rPr lang="es-ES" sz="1200" b="1" i="1" dirty="0">
                <a:latin typeface="Calibri" panose="020F0502020204030204" pitchFamily="34" charset="0"/>
                <a:ea typeface="Calibri" panose="020F0502020204030204" pitchFamily="34" charset="0"/>
              </a:rPr>
              <a:t>  </a:t>
            </a:r>
            <a:endParaRPr lang="de-DE" sz="1200" b="1" i="1" dirty="0"/>
          </a:p>
        </p:txBody>
      </p:sp>
    </p:spTree>
    <p:extLst>
      <p:ext uri="{BB962C8B-B14F-4D97-AF65-F5344CB8AC3E}">
        <p14:creationId xmlns:p14="http://schemas.microsoft.com/office/powerpoint/2010/main" val="52856008"/>
      </p:ext>
    </p:extLst>
  </p:cSld>
  <p:clrMapOvr>
    <a:masterClrMapping/>
  </p:clrMapOvr>
</p:sld>
</file>

<file path=ppt/theme/theme1.xml><?xml version="1.0" encoding="utf-8"?>
<a:theme xmlns:a="http://schemas.openxmlformats.org/drawingml/2006/main" name="1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ln w="18415" cmpd="sng">
              <a:solidFill>
                <a:srgbClr val="FFFFFF"/>
              </a:solidFill>
              <a:prstDash val="solid"/>
            </a:ln>
            <a:solidFill>
              <a:srgbClr val="FFFFFF"/>
            </a:solidFill>
            <a:effectLst>
              <a:outerShdw blurRad="63500" dir="3600000" algn="tl" rotWithShape="0">
                <a:srgbClr val="000000">
                  <a:alpha val="70000"/>
                </a:srgbClr>
              </a:outerShdw>
            </a:effectLst>
          </a:defRPr>
        </a:defPPr>
      </a:lstStyle>
      <a:style>
        <a:lnRef idx="2">
          <a:schemeClr val="accent6"/>
        </a:lnRef>
        <a:fillRef idx="1">
          <a:schemeClr val="lt1"/>
        </a:fillRef>
        <a:effectRef idx="0">
          <a:schemeClr val="accent6"/>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Benutzerdefiniertes Design">
  <a:themeElements>
    <a:clrScheme name="Benutzerdefiniert 5">
      <a:dk1>
        <a:srgbClr val="3C3A3B"/>
      </a:dk1>
      <a:lt1>
        <a:sysClr val="window" lastClr="FFFFFF"/>
      </a:lt1>
      <a:dk2>
        <a:srgbClr val="ED710E"/>
      </a:dk2>
      <a:lt2>
        <a:srgbClr val="EEECE1"/>
      </a:lt2>
      <a:accent1>
        <a:srgbClr val="F39C56"/>
      </a:accent1>
      <a:accent2>
        <a:srgbClr val="F6B887"/>
      </a:accent2>
      <a:accent3>
        <a:srgbClr val="FAD4B7"/>
      </a:accent3>
      <a:accent4>
        <a:srgbClr val="8A8989"/>
      </a:accent4>
      <a:accent5>
        <a:srgbClr val="8A8989"/>
      </a:accent5>
      <a:accent6>
        <a:srgbClr val="ED710E"/>
      </a:accent6>
      <a:hlink>
        <a:srgbClr val="ED710E"/>
      </a:hlink>
      <a:folHlink>
        <a:srgbClr val="ED710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Benutzerdefiniertes Design">
  <a:themeElements>
    <a:clrScheme name="Benutzerdefiniert 4">
      <a:dk1>
        <a:srgbClr val="3C3A3B"/>
      </a:dk1>
      <a:lt1>
        <a:sysClr val="window" lastClr="FFFFFF"/>
      </a:lt1>
      <a:dk2>
        <a:srgbClr val="ED710E"/>
      </a:dk2>
      <a:lt2>
        <a:srgbClr val="EEECE1"/>
      </a:lt2>
      <a:accent1>
        <a:srgbClr val="F39C56"/>
      </a:accent1>
      <a:accent2>
        <a:srgbClr val="F6B887"/>
      </a:accent2>
      <a:accent3>
        <a:srgbClr val="FAD4B7"/>
      </a:accent3>
      <a:accent4>
        <a:srgbClr val="8A8989"/>
      </a:accent4>
      <a:accent5>
        <a:srgbClr val="8A8989"/>
      </a:accent5>
      <a:accent6>
        <a:srgbClr val="ED710E"/>
      </a:accent6>
      <a:hlink>
        <a:srgbClr val="ED710E"/>
      </a:hlink>
      <a:folHlink>
        <a:srgbClr val="ED710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Benutzerdefiniertes Design">
  <a:themeElements>
    <a:clrScheme name="Benutzerdefiniert 4">
      <a:dk1>
        <a:srgbClr val="3C3A3B"/>
      </a:dk1>
      <a:lt1>
        <a:sysClr val="window" lastClr="FFFFFF"/>
      </a:lt1>
      <a:dk2>
        <a:srgbClr val="ED710E"/>
      </a:dk2>
      <a:lt2>
        <a:srgbClr val="EEECE1"/>
      </a:lt2>
      <a:accent1>
        <a:srgbClr val="F39C56"/>
      </a:accent1>
      <a:accent2>
        <a:srgbClr val="F6B887"/>
      </a:accent2>
      <a:accent3>
        <a:srgbClr val="FAD4B7"/>
      </a:accent3>
      <a:accent4>
        <a:srgbClr val="8A8989"/>
      </a:accent4>
      <a:accent5>
        <a:srgbClr val="8A8989"/>
      </a:accent5>
      <a:accent6>
        <a:srgbClr val="ED710E"/>
      </a:accent6>
      <a:hlink>
        <a:srgbClr val="ED710E"/>
      </a:hlink>
      <a:folHlink>
        <a:srgbClr val="ED710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Benutzerdefiniertes Design">
  <a:themeElements>
    <a:clrScheme name="Benutzerdefiniert 4">
      <a:dk1>
        <a:srgbClr val="3C3A3B"/>
      </a:dk1>
      <a:lt1>
        <a:sysClr val="window" lastClr="FFFFFF"/>
      </a:lt1>
      <a:dk2>
        <a:srgbClr val="ED710E"/>
      </a:dk2>
      <a:lt2>
        <a:srgbClr val="EEECE1"/>
      </a:lt2>
      <a:accent1>
        <a:srgbClr val="F39C56"/>
      </a:accent1>
      <a:accent2>
        <a:srgbClr val="F6B887"/>
      </a:accent2>
      <a:accent3>
        <a:srgbClr val="FAD4B7"/>
      </a:accent3>
      <a:accent4>
        <a:srgbClr val="8A8989"/>
      </a:accent4>
      <a:accent5>
        <a:srgbClr val="8A8989"/>
      </a:accent5>
      <a:accent6>
        <a:srgbClr val="ED710E"/>
      </a:accent6>
      <a:hlink>
        <a:srgbClr val="ED710E"/>
      </a:hlink>
      <a:folHlink>
        <a:srgbClr val="ED710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TotalTime>
  <Words>1127</Words>
  <Application>Microsoft Office PowerPoint</Application>
  <PresentationFormat>On-screen Show (4:3)</PresentationFormat>
  <Paragraphs>147</Paragraphs>
  <Slides>6</Slides>
  <Notes>0</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6</vt:i4>
      </vt:variant>
    </vt:vector>
  </HeadingPairs>
  <TitlesOfParts>
    <vt:vector size="21" baseType="lpstr">
      <vt:lpstr>Arial</vt:lpstr>
      <vt:lpstr>Calibri</vt:lpstr>
      <vt:lpstr>DIN-Light</vt:lpstr>
      <vt:lpstr>DIN-Medium</vt:lpstr>
      <vt:lpstr>DIN-Regular</vt:lpstr>
      <vt:lpstr>Verdana</vt:lpstr>
      <vt:lpstr>1_Office-Design</vt:lpstr>
      <vt:lpstr>2_Office-Design</vt:lpstr>
      <vt:lpstr>Benutzerdefiniertes Design</vt:lpstr>
      <vt:lpstr>1_Benutzerdefiniertes Design</vt:lpstr>
      <vt:lpstr>6_Benutzerdefiniertes Design</vt:lpstr>
      <vt:lpstr>5_Benutzerdefiniertes Design</vt:lpstr>
      <vt:lpstr>2_Benutzerdefiniertes Design</vt:lpstr>
      <vt:lpstr>3_Benutzerdefiniertes Design</vt:lpstr>
      <vt:lpstr>4_Benutzerdefiniertes Design</vt:lpstr>
      <vt:lpstr>PowerPoint Presentation</vt:lpstr>
      <vt:lpstr>Covid 19_Event Safety Guidelines</vt:lpstr>
      <vt:lpstr>Venue </vt:lpstr>
      <vt:lpstr>How To Get to the venue (SQUARE)  - Itineraries (I)</vt:lpstr>
      <vt:lpstr>How To Get to the venue (SQUARE)  - Itineraries (II)</vt:lpstr>
      <vt:lpstr>Accommodation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dasnina</dc:creator>
  <cp:lastModifiedBy>Johanna Mahélé</cp:lastModifiedBy>
  <cp:revision>416</cp:revision>
  <dcterms:created xsi:type="dcterms:W3CDTF">2016-02-07T15:43:03Z</dcterms:created>
  <dcterms:modified xsi:type="dcterms:W3CDTF">2021-10-19T07:10:35Z</dcterms:modified>
</cp:coreProperties>
</file>