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76" y="-858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957C0-0139-4E55-B583-6BDCA11518BA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8469F-3FF9-4A43-97D9-55921FE31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83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3F49-9FB3-46B4-B07D-2ED84F44CB15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4FB1-D89C-4667-B2ED-B84A71B3F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71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3F49-9FB3-46B4-B07D-2ED84F44CB15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4FB1-D89C-4667-B2ED-B84A71B3F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699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3F49-9FB3-46B4-B07D-2ED84F44CB15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4FB1-D89C-4667-B2ED-B84A71B3F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6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3F49-9FB3-46B4-B07D-2ED84F44CB15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4FB1-D89C-4667-B2ED-B84A71B3F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916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3F49-9FB3-46B4-B07D-2ED84F44CB15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4FB1-D89C-4667-B2ED-B84A71B3F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02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3F49-9FB3-46B4-B07D-2ED84F44CB15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4FB1-D89C-4667-B2ED-B84A71B3F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3F49-9FB3-46B4-B07D-2ED84F44CB15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4FB1-D89C-4667-B2ED-B84A71B3F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534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3F49-9FB3-46B4-B07D-2ED84F44CB15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4FB1-D89C-4667-B2ED-B84A71B3F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425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3F49-9FB3-46B4-B07D-2ED84F44CB15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4FB1-D89C-4667-B2ED-B84A71B3F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94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3F49-9FB3-46B4-B07D-2ED84F44CB15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4FB1-D89C-4667-B2ED-B84A71B3F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10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3F49-9FB3-46B4-B07D-2ED84F44CB15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4FB1-D89C-4667-B2ED-B84A71B3F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31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03F49-9FB3-46B4-B07D-2ED84F44CB15}" type="datetimeFigureOut">
              <a:rPr lang="en-GB" smtClean="0"/>
              <a:t>19/04/2017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D4FB1-D89C-4667-B2ED-B84A71B3FB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47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Partner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638152"/>
            <a:ext cx="6400800" cy="777133"/>
          </a:xfrm>
        </p:spPr>
        <p:txBody>
          <a:bodyPr/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Name &amp; short name &amp; logo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4194203"/>
            <a:ext cx="590465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2400" b="1" i="1" dirty="0" smtClean="0">
              <a:solidFill>
                <a:schemeClr val="bg1"/>
              </a:solidFill>
            </a:endParaRPr>
          </a:p>
          <a:p>
            <a:r>
              <a:rPr lang="en-GB" sz="2400" b="1" i="1" dirty="0" smtClean="0">
                <a:solidFill>
                  <a:schemeClr val="bg1">
                    <a:lumMod val="65000"/>
                  </a:schemeClr>
                </a:solidFill>
              </a:rPr>
              <a:t>Please remember to not exceed 10 minutes!</a:t>
            </a:r>
            <a:endParaRPr lang="en-GB" sz="2400" b="1" i="1" dirty="0">
              <a:solidFill>
                <a:schemeClr val="bg1">
                  <a:lumMod val="65000"/>
                </a:schemeClr>
              </a:solidFill>
            </a:endParaRPr>
          </a:p>
          <a:p>
            <a:endParaRPr lang="en-GB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300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Full name of the company, country</a:t>
            </a:r>
          </a:p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Background</a:t>
            </a:r>
          </a:p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Past experiences</a:t>
            </a:r>
          </a:p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Technical examples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Other relevant information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42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Involvement in </a:t>
            </a:r>
            <a:r>
              <a:rPr lang="en-GB" dirty="0" smtClean="0">
                <a:solidFill>
                  <a:schemeClr val="accent1"/>
                </a:solidFill>
              </a:rPr>
              <a:t>VICTORIA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Interest and objectives in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VICTORIA</a:t>
            </a:r>
            <a:endParaRPr lang="en-GB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IMPORTANT: </a:t>
            </a:r>
            <a:endParaRPr lang="en-GB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WPs/tasks involvement</a:t>
            </a:r>
          </a:p>
          <a:p>
            <a:pPr lvl="1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PM contribution </a:t>
            </a:r>
          </a:p>
          <a:p>
            <a:pPr lvl="1"/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List of people working on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VICTORIA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&amp;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their respective WPs/tasks</a:t>
            </a:r>
          </a:p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Exploitation, market opportunities…</a:t>
            </a:r>
          </a:p>
          <a:p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486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Partner presentation</vt:lpstr>
      <vt:lpstr>Presentation</vt:lpstr>
      <vt:lpstr>Involvement in VICTORIA</vt:lpstr>
    </vt:vector>
  </TitlesOfParts>
  <Company>ARTTIC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duvillier@arttic.eu</dc:creator>
  <cp:lastModifiedBy>Thibault Duvillier</cp:lastModifiedBy>
  <cp:revision>20</cp:revision>
  <dcterms:created xsi:type="dcterms:W3CDTF">2013-04-12T09:44:08Z</dcterms:created>
  <dcterms:modified xsi:type="dcterms:W3CDTF">2017-04-19T15:25:04Z</dcterms:modified>
</cp:coreProperties>
</file>